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sldIdLst>
    <p:sldId id="256" r:id="rId2"/>
    <p:sldId id="296" r:id="rId3"/>
    <p:sldId id="257" r:id="rId4"/>
    <p:sldId id="259" r:id="rId5"/>
    <p:sldId id="302" r:id="rId6"/>
    <p:sldId id="273" r:id="rId7"/>
    <p:sldId id="303" r:id="rId8"/>
    <p:sldId id="261" r:id="rId9"/>
    <p:sldId id="298" r:id="rId10"/>
    <p:sldId id="299" r:id="rId11"/>
    <p:sldId id="297" r:id="rId12"/>
    <p:sldId id="300" r:id="rId13"/>
    <p:sldId id="301" r:id="rId14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  <p:bold r:id="rId23"/>
      <p:italic r:id="rId24"/>
      <p:boldItalic r:id="rId25"/>
    </p:embeddedFont>
    <p:embeddedFont>
      <p:font typeface="Passion One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FCBC5F-5BDB-4202-964A-047B65D2EBBF}">
  <a:tblStyle styleId="{AFFCBC5F-5BDB-4202-964A-047B65D2EB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[DIC_Data_Divers_IIUC.xlsx]correlation-ageGender!PivotTable1</c:name>
    <c:fmtId val="2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baseline="0">
                <a:solidFill>
                  <a:schemeClr val="accent5">
                    <a:lumMod val="50000"/>
                  </a:schemeClr>
                </a:solidFill>
                <a:effectLst/>
              </a:rPr>
              <a:t>Customers Correlation:</a:t>
            </a:r>
            <a:endParaRPr lang="en-US" sz="1400">
              <a:solidFill>
                <a:schemeClr val="accent5">
                  <a:lumMod val="50000"/>
                </a:schemeClr>
              </a:solidFill>
              <a:effectLst/>
            </a:endParaRPr>
          </a:p>
          <a:p>
            <a:pPr>
              <a:defRPr/>
            </a:pPr>
            <a:r>
              <a:rPr lang="en-US" sz="1400" b="1" i="0" baseline="0">
                <a:solidFill>
                  <a:schemeClr val="accent5">
                    <a:lumMod val="50000"/>
                  </a:schemeClr>
                </a:solidFill>
                <a:effectLst/>
              </a:rPr>
              <a:t>Gender vs </a:t>
            </a:r>
            <a:r>
              <a:rPr lang="en-US" sz="1400" b="1" i="0" u="none" strike="noStrike" baseline="0">
                <a:solidFill>
                  <a:schemeClr val="accent5">
                    <a:lumMod val="50000"/>
                  </a:schemeClr>
                </a:solidFill>
                <a:effectLst/>
              </a:rPr>
              <a:t>Age Group </a:t>
            </a:r>
            <a:endParaRPr lang="en-US" sz="1400">
              <a:solidFill>
                <a:schemeClr val="accent5">
                  <a:lumMod val="5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5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5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5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5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5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5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5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5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'correlation-ageGender'!$B$3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'correlation-ageGender'!$A$4:$A$16</c:f>
              <c:multiLvlStrCache>
                <c:ptCount val="9"/>
                <c:lvl>
                  <c:pt idx="0">
                    <c:v>Adult</c:v>
                  </c:pt>
                  <c:pt idx="1">
                    <c:v>Senior</c:v>
                  </c:pt>
                  <c:pt idx="2">
                    <c:v>Teenager</c:v>
                  </c:pt>
                  <c:pt idx="3">
                    <c:v>Adult</c:v>
                  </c:pt>
                  <c:pt idx="4">
                    <c:v>Senior</c:v>
                  </c:pt>
                  <c:pt idx="5">
                    <c:v>Teenager</c:v>
                  </c:pt>
                  <c:pt idx="6">
                    <c:v>Adult</c:v>
                  </c:pt>
                  <c:pt idx="7">
                    <c:v>Senior</c:v>
                  </c:pt>
                  <c:pt idx="8">
                    <c:v>Teenager</c:v>
                  </c:pt>
                </c:lvl>
                <c:lvl>
                  <c:pt idx="0">
                    <c:v>Female</c:v>
                  </c:pt>
                  <c:pt idx="3">
                    <c:v>Male</c:v>
                  </c:pt>
                  <c:pt idx="6">
                    <c:v>Other</c:v>
                  </c:pt>
                </c:lvl>
              </c:multiLvlStrCache>
            </c:multiLvlStrRef>
          </c:cat>
          <c:val>
            <c:numRef>
              <c:f>'correlation-ageGender'!$B$4:$B$16</c:f>
              <c:numCache>
                <c:formatCode>General</c:formatCode>
                <c:ptCount val="9"/>
                <c:pt idx="0">
                  <c:v>2574</c:v>
                </c:pt>
                <c:pt idx="1">
                  <c:v>637</c:v>
                </c:pt>
                <c:pt idx="2">
                  <c:v>127</c:v>
                </c:pt>
                <c:pt idx="3">
                  <c:v>2576</c:v>
                </c:pt>
                <c:pt idx="4">
                  <c:v>646</c:v>
                </c:pt>
                <c:pt idx="5">
                  <c:v>127</c:v>
                </c:pt>
                <c:pt idx="6">
                  <c:v>2515</c:v>
                </c:pt>
                <c:pt idx="7">
                  <c:v>671</c:v>
                </c:pt>
                <c:pt idx="8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BA-4274-BB33-BFBDE9EB3DE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7510304"/>
        <c:axId val="37499072"/>
      </c:barChart>
      <c:catAx>
        <c:axId val="37510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99072"/>
        <c:crosses val="autoZero"/>
        <c:auto val="1"/>
        <c:lblAlgn val="ctr"/>
        <c:lblOffset val="100"/>
        <c:noMultiLvlLbl val="0"/>
      </c:catAx>
      <c:valAx>
        <c:axId val="374990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510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lumMod val="20000"/>
        <a:lumOff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809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708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056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64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839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301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551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36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545187" y="2539113"/>
            <a:ext cx="2909077" cy="290907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7073900" y="4334213"/>
            <a:ext cx="2909077" cy="290907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90650" y="-73963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488469" y="990668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31847" y="3177967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2700000">
            <a:off x="8734960" y="34209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-2700000">
            <a:off x="8734956" y="4708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2700000">
            <a:off x="3258027" y="2948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2700000">
            <a:off x="2091794" y="465430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2700000">
            <a:off x="266135" y="189449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495722" y="171242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5548472" y="4814317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430150" y="3547500"/>
            <a:ext cx="4283700" cy="45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 idx="2"/>
          </p:nvPr>
        </p:nvSpPr>
        <p:spPr>
          <a:xfrm>
            <a:off x="6938575" y="552675"/>
            <a:ext cx="1492200" cy="450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090525"/>
            <a:ext cx="7704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7869273" y="-1426102"/>
            <a:ext cx="2352930" cy="235293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 rot="-5400000">
            <a:off x="-659310" y="4179469"/>
            <a:ext cx="1686418" cy="729495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4"/>
          <p:cNvGrpSpPr/>
          <p:nvPr/>
        </p:nvGrpSpPr>
        <p:grpSpPr>
          <a:xfrm>
            <a:off x="7522021" y="-362459"/>
            <a:ext cx="901968" cy="901968"/>
            <a:chOff x="1350404" y="-3124999"/>
            <a:chExt cx="1570279" cy="1570279"/>
          </a:xfrm>
        </p:grpSpPr>
        <p:sp>
          <p:nvSpPr>
            <p:cNvPr id="42" name="Google Shape;42;p4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/>
          <p:nvPr/>
        </p:nvSpPr>
        <p:spPr>
          <a:xfrm rot="-2700000">
            <a:off x="222460" y="198353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/>
          <p:nvPr/>
        </p:nvSpPr>
        <p:spPr>
          <a:xfrm rot="-2700000">
            <a:off x="2415394" y="48410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4"/>
          <p:cNvSpPr/>
          <p:nvPr/>
        </p:nvSpPr>
        <p:spPr>
          <a:xfrm rot="-2700000">
            <a:off x="4455852" y="13882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215272" y="26818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 rot="-2700000">
            <a:off x="8781469" y="211618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>
            <a:off x="-752503" y="-740378"/>
            <a:ext cx="2087690" cy="208769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7"/>
          <p:cNvSpPr/>
          <p:nvPr/>
        </p:nvSpPr>
        <p:spPr>
          <a:xfrm rot="5400000">
            <a:off x="7832550" y="4153000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7"/>
          <p:cNvSpPr/>
          <p:nvPr/>
        </p:nvSpPr>
        <p:spPr>
          <a:xfrm rot="-2700000">
            <a:off x="8650260" y="5055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/>
          <p:nvPr/>
        </p:nvSpPr>
        <p:spPr>
          <a:xfrm rot="-2700000">
            <a:off x="8806494" y="31366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227347" y="26846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 rot="-2700000">
            <a:off x="1901219" y="483400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 rot="-2700000">
            <a:off x="4190627" y="2161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4280550" y="826000"/>
            <a:ext cx="3936300" cy="115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1"/>
          </p:nvPr>
        </p:nvSpPr>
        <p:spPr>
          <a:xfrm>
            <a:off x="4280550" y="2093200"/>
            <a:ext cx="3936300" cy="22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>
            <a:spLocks noGrp="1"/>
          </p:cNvSpPr>
          <p:nvPr>
            <p:ph type="pic" idx="2"/>
          </p:nvPr>
        </p:nvSpPr>
        <p:spPr>
          <a:xfrm>
            <a:off x="726450" y="539500"/>
            <a:ext cx="3232800" cy="4064400"/>
          </a:xfrm>
          <a:prstGeom prst="round1Rect">
            <a:avLst>
              <a:gd name="adj" fmla="val 2425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720075" y="1229900"/>
            <a:ext cx="4149300" cy="26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2"/>
          </p:nvPr>
        </p:nvSpPr>
        <p:spPr>
          <a:xfrm>
            <a:off x="5258200" y="1229900"/>
            <a:ext cx="3165900" cy="3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-1066000" y="4148624"/>
            <a:ext cx="2318705" cy="2318705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9"/>
          <p:cNvSpPr/>
          <p:nvPr/>
        </p:nvSpPr>
        <p:spPr>
          <a:xfrm rot="-2700000">
            <a:off x="8725469" y="453535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9"/>
          <p:cNvSpPr/>
          <p:nvPr/>
        </p:nvSpPr>
        <p:spPr>
          <a:xfrm rot="5400000">
            <a:off x="7832400" y="516812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9"/>
          <p:cNvSpPr/>
          <p:nvPr/>
        </p:nvSpPr>
        <p:spPr>
          <a:xfrm rot="-2700000">
            <a:off x="248002" y="22297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3253647" y="48010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-1253581" y="-1661857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 rot="-2700000">
            <a:off x="2499794" y="1318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2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/>
          <p:nvPr/>
        </p:nvSpPr>
        <p:spPr>
          <a:xfrm>
            <a:off x="7809084" y="4007584"/>
            <a:ext cx="2087690" cy="208769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-1593743" y="1791593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/>
          <p:nvPr/>
        </p:nvSpPr>
        <p:spPr>
          <a:xfrm rot="-2700000">
            <a:off x="208147" y="56792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"/>
          <p:cNvSpPr/>
          <p:nvPr/>
        </p:nvSpPr>
        <p:spPr>
          <a:xfrm rot="-2700000">
            <a:off x="547506" y="4632425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7"/>
          <p:cNvSpPr/>
          <p:nvPr/>
        </p:nvSpPr>
        <p:spPr>
          <a:xfrm rot="-2700000">
            <a:off x="8089790" y="22572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 rot="-2700000">
            <a:off x="4891398" y="463243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/>
          <p:nvPr/>
        </p:nvSpPr>
        <p:spPr>
          <a:xfrm rot="-2700000">
            <a:off x="8784281" y="270473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4423435" y="2016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>
            <a:spLocks noGrp="1"/>
          </p:cNvSpPr>
          <p:nvPr>
            <p:ph type="subTitle" idx="1"/>
          </p:nvPr>
        </p:nvSpPr>
        <p:spPr>
          <a:xfrm>
            <a:off x="4938050" y="2727754"/>
            <a:ext cx="33462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/>
          <p:nvPr/>
        </p:nvSpPr>
        <p:spPr>
          <a:xfrm>
            <a:off x="-753977" y="3910975"/>
            <a:ext cx="2489827" cy="248982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6"/>
          <p:cNvGrpSpPr/>
          <p:nvPr/>
        </p:nvGrpSpPr>
        <p:grpSpPr>
          <a:xfrm>
            <a:off x="295975" y="4188655"/>
            <a:ext cx="1694813" cy="830678"/>
            <a:chOff x="-215300" y="3851305"/>
            <a:chExt cx="1694813" cy="830678"/>
          </a:xfrm>
        </p:grpSpPr>
        <p:sp>
          <p:nvSpPr>
            <p:cNvPr id="321" name="Google Shape;321;p26"/>
            <p:cNvSpPr/>
            <p:nvPr/>
          </p:nvSpPr>
          <p:spPr>
            <a:xfrm>
              <a:off x="861887" y="3947362"/>
              <a:ext cx="215345" cy="4222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323" name="Google Shape;323;p26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6" name="Google Shape;326;p26"/>
            <p:cNvSpPr/>
            <p:nvPr/>
          </p:nvSpPr>
          <p:spPr>
            <a:xfrm>
              <a:off x="-85801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94020" y="4210340"/>
              <a:ext cx="105745" cy="471557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48397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053745" y="4472133"/>
              <a:ext cx="105745" cy="209628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1243698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32968" y="4087783"/>
              <a:ext cx="1329975" cy="42031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-61417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28536" y="4354614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318446" y="418938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508356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698309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893172" y="4336368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078172" y="4457909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1268082" y="4046253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26"/>
          <p:cNvSpPr/>
          <p:nvPr/>
        </p:nvSpPr>
        <p:spPr>
          <a:xfrm rot="-2700000">
            <a:off x="7679247" y="18329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6"/>
          <p:cNvSpPr/>
          <p:nvPr/>
        </p:nvSpPr>
        <p:spPr>
          <a:xfrm rot="-2700000">
            <a:off x="422294" y="567925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/>
          <p:nvPr/>
        </p:nvSpPr>
        <p:spPr>
          <a:xfrm rot="-2700000">
            <a:off x="8760102" y="35938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6"/>
          <p:cNvSpPr/>
          <p:nvPr/>
        </p:nvSpPr>
        <p:spPr>
          <a:xfrm rot="-2700000">
            <a:off x="228123" y="304080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6"/>
          <p:cNvSpPr/>
          <p:nvPr/>
        </p:nvSpPr>
        <p:spPr>
          <a:xfrm rot="-2700000">
            <a:off x="4242256" y="47461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6"/>
          <p:cNvSpPr/>
          <p:nvPr/>
        </p:nvSpPr>
        <p:spPr>
          <a:xfrm>
            <a:off x="3199535" y="1921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0" name="Google Shape;350;p26"/>
          <p:cNvGrpSpPr/>
          <p:nvPr/>
        </p:nvGrpSpPr>
        <p:grpSpPr>
          <a:xfrm>
            <a:off x="8430783" y="1741366"/>
            <a:ext cx="901968" cy="901968"/>
            <a:chOff x="1350404" y="-3124999"/>
            <a:chExt cx="1570279" cy="1570279"/>
          </a:xfrm>
        </p:grpSpPr>
        <p:sp>
          <p:nvSpPr>
            <p:cNvPr id="351" name="Google Shape;351;p26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26"/>
          <p:cNvSpPr/>
          <p:nvPr/>
        </p:nvSpPr>
        <p:spPr>
          <a:xfrm>
            <a:off x="4407973" y="-1942300"/>
            <a:ext cx="2489827" cy="248982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6"/>
          <p:cNvSpPr/>
          <p:nvPr/>
        </p:nvSpPr>
        <p:spPr>
          <a:xfrm>
            <a:off x="8146410" y="47549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/>
          <p:nvPr/>
        </p:nvSpPr>
        <p:spPr>
          <a:xfrm>
            <a:off x="7128375" y="0"/>
            <a:ext cx="2517166" cy="1088852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27"/>
          <p:cNvGrpSpPr/>
          <p:nvPr/>
        </p:nvGrpSpPr>
        <p:grpSpPr>
          <a:xfrm>
            <a:off x="7650716" y="539506"/>
            <a:ext cx="1022136" cy="829949"/>
            <a:chOff x="7329141" y="362469"/>
            <a:chExt cx="1022136" cy="829949"/>
          </a:xfrm>
        </p:grpSpPr>
        <p:sp>
          <p:nvSpPr>
            <p:cNvPr id="360" name="Google Shape;360;p27"/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2" name="Google Shape;362;p27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363" name="Google Shape;363;p27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7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5" name="Google Shape;365;p27"/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27"/>
          <p:cNvSpPr/>
          <p:nvPr/>
        </p:nvSpPr>
        <p:spPr>
          <a:xfrm>
            <a:off x="6005759" y="4604009"/>
            <a:ext cx="2087690" cy="208769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7"/>
          <p:cNvSpPr/>
          <p:nvPr/>
        </p:nvSpPr>
        <p:spPr>
          <a:xfrm rot="-2700000">
            <a:off x="547497" y="24057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7"/>
          <p:cNvSpPr/>
          <p:nvPr/>
        </p:nvSpPr>
        <p:spPr>
          <a:xfrm rot="-2700000">
            <a:off x="3740631" y="4706475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7"/>
          <p:cNvSpPr/>
          <p:nvPr/>
        </p:nvSpPr>
        <p:spPr>
          <a:xfrm rot="-2700000">
            <a:off x="4869215" y="2405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7"/>
          <p:cNvSpPr/>
          <p:nvPr/>
        </p:nvSpPr>
        <p:spPr>
          <a:xfrm rot="-2700000">
            <a:off x="249023" y="419300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7"/>
          <p:cNvSpPr/>
          <p:nvPr/>
        </p:nvSpPr>
        <p:spPr>
          <a:xfrm rot="-2700000">
            <a:off x="8701281" y="205758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8370935" y="471528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-141118" y="4603993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-1383791" y="1516059"/>
            <a:ext cx="2087690" cy="208769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1442285" y="18323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63" r:id="rId6"/>
    <p:sldLayoutId id="2147483665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>
            <a:spLocks noGrp="1"/>
          </p:cNvSpPr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E-Commerce Site Customer’s Report </a:t>
            </a:r>
            <a:endParaRPr sz="6000" dirty="0"/>
          </a:p>
        </p:txBody>
      </p:sp>
      <p:sp>
        <p:nvSpPr>
          <p:cNvPr id="395" name="Google Shape;395;p31"/>
          <p:cNvSpPr txBox="1">
            <a:spLocks noGrp="1"/>
          </p:cNvSpPr>
          <p:nvPr>
            <p:ph type="subTitle" idx="1"/>
          </p:nvPr>
        </p:nvSpPr>
        <p:spPr>
          <a:xfrm>
            <a:off x="2430150" y="3547500"/>
            <a:ext cx="4322342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17175A"/>
                </a:solidFill>
                <a:effectLst/>
                <a:uLnTx/>
                <a:uFillTx/>
                <a:latin typeface="Passion One"/>
                <a:sym typeface="Passion One"/>
              </a:rPr>
              <a:t>Analyzed Data and Insights </a:t>
            </a:r>
            <a:endParaRPr sz="600" dirty="0"/>
          </a:p>
        </p:txBody>
      </p:sp>
      <p:grpSp>
        <p:nvGrpSpPr>
          <p:cNvPr id="396" name="Google Shape;396;p31"/>
          <p:cNvGrpSpPr/>
          <p:nvPr/>
        </p:nvGrpSpPr>
        <p:grpSpPr>
          <a:xfrm>
            <a:off x="8118467" y="4032000"/>
            <a:ext cx="1098804" cy="732535"/>
            <a:chOff x="8118467" y="4032000"/>
            <a:chExt cx="1098804" cy="732535"/>
          </a:xfrm>
        </p:grpSpPr>
        <p:sp>
          <p:nvSpPr>
            <p:cNvPr id="397" name="Google Shape;397;p31"/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1062846" y="290916"/>
            <a:ext cx="901968" cy="901968"/>
            <a:chOff x="1350404" y="-3124999"/>
            <a:chExt cx="1570279" cy="1570279"/>
          </a:xfrm>
        </p:grpSpPr>
        <p:sp>
          <p:nvSpPr>
            <p:cNvPr id="435" name="Google Shape;435;p31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31"/>
          <p:cNvGrpSpPr/>
          <p:nvPr/>
        </p:nvGrpSpPr>
        <p:grpSpPr>
          <a:xfrm>
            <a:off x="4060641" y="362469"/>
            <a:ext cx="1022706" cy="830413"/>
            <a:chOff x="7329141" y="362469"/>
            <a:chExt cx="1022706" cy="830413"/>
          </a:xfrm>
        </p:grpSpPr>
        <p:sp>
          <p:nvSpPr>
            <p:cNvPr id="441" name="Google Shape;441;p31"/>
            <p:cNvSpPr/>
            <p:nvPr/>
          </p:nvSpPr>
          <p:spPr>
            <a:xfrm>
              <a:off x="7329141" y="362469"/>
              <a:ext cx="1022706" cy="830413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79397" y="507863"/>
              <a:ext cx="275878" cy="490191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31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" name="Google Shape;446;p31"/>
            <p:cNvSpPr/>
            <p:nvPr/>
          </p:nvSpPr>
          <p:spPr>
            <a:xfrm>
              <a:off x="7755275" y="507863"/>
              <a:ext cx="222402" cy="439126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918481" y="577354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986379" y="855683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8078706" y="664248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8078706" y="691415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8078706" y="718541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78706" y="946989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078706" y="974156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078706" y="1001323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1"/>
          <p:cNvGrpSpPr/>
          <p:nvPr/>
        </p:nvGrpSpPr>
        <p:grpSpPr>
          <a:xfrm>
            <a:off x="-215300" y="3851305"/>
            <a:ext cx="1694813" cy="830678"/>
            <a:chOff x="-215300" y="3851305"/>
            <a:chExt cx="1694813" cy="830678"/>
          </a:xfrm>
        </p:grpSpPr>
        <p:sp>
          <p:nvSpPr>
            <p:cNvPr id="456" name="Google Shape;456;p31"/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31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458" name="Google Shape;458;p31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31"/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395;p31">
            <a:extLst>
              <a:ext uri="{FF2B5EF4-FFF2-40B4-BE49-F238E27FC236}">
                <a16:creationId xmlns:a16="http://schemas.microsoft.com/office/drawing/2014/main" id="{D890BD5F-7FF2-4C54-8889-33F97D9F22AC}"/>
              </a:ext>
            </a:extLst>
          </p:cNvPr>
          <p:cNvSpPr txBox="1">
            <a:spLocks/>
          </p:cNvSpPr>
          <p:nvPr/>
        </p:nvSpPr>
        <p:spPr>
          <a:xfrm>
            <a:off x="5935666" y="315634"/>
            <a:ext cx="2732202" cy="45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2000" dirty="0">
                <a:solidFill>
                  <a:srgbClr val="17175A"/>
                </a:solidFill>
                <a:latin typeface="Passion One"/>
                <a:sym typeface="Passion One"/>
              </a:rPr>
              <a:t>Data Innovators Challenge</a:t>
            </a:r>
            <a:endParaRPr lang="en-US" sz="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6"/>
          <p:cNvSpPr txBox="1">
            <a:spLocks noGrp="1"/>
          </p:cNvSpPr>
          <p:nvPr>
            <p:ph type="title"/>
          </p:nvPr>
        </p:nvSpPr>
        <p:spPr>
          <a:xfrm>
            <a:off x="390750" y="447367"/>
            <a:ext cx="3936300" cy="666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2060"/>
                </a:solidFill>
              </a:rPr>
              <a:t>Continue</a:t>
            </a:r>
            <a:r>
              <a:rPr lang="en" sz="2800" dirty="0"/>
              <a:t>…</a:t>
            </a:r>
            <a:endParaRPr sz="2800" dirty="0"/>
          </a:p>
        </p:txBody>
      </p:sp>
      <p:grpSp>
        <p:nvGrpSpPr>
          <p:cNvPr id="606" name="Google Shape;606;p36"/>
          <p:cNvGrpSpPr/>
          <p:nvPr/>
        </p:nvGrpSpPr>
        <p:grpSpPr>
          <a:xfrm>
            <a:off x="7223732" y="4541809"/>
            <a:ext cx="1360765" cy="666952"/>
            <a:chOff x="-215300" y="3851305"/>
            <a:chExt cx="1694813" cy="830678"/>
          </a:xfrm>
        </p:grpSpPr>
        <p:sp>
          <p:nvSpPr>
            <p:cNvPr id="607" name="Google Shape;607;p36"/>
            <p:cNvSpPr/>
            <p:nvPr/>
          </p:nvSpPr>
          <p:spPr>
            <a:xfrm>
              <a:off x="861887" y="3947362"/>
              <a:ext cx="215345" cy="4222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8" name="Google Shape;608;p36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609" name="Google Shape;609;p36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36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6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2" name="Google Shape;612;p36"/>
            <p:cNvSpPr/>
            <p:nvPr/>
          </p:nvSpPr>
          <p:spPr>
            <a:xfrm>
              <a:off x="-85801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94020" y="4210340"/>
              <a:ext cx="105745" cy="471557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48397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1053745" y="4472133"/>
              <a:ext cx="105745" cy="209628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1243698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-32968" y="4087783"/>
              <a:ext cx="1329975" cy="42031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-61417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128536" y="4354614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318446" y="418938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508356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698309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893172" y="4336368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1078172" y="4457909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1268082" y="4046253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B10405D-ED9E-4126-9A37-10C2A12C5A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2030" y="1203094"/>
            <a:ext cx="8317524" cy="2884551"/>
          </a:xfrm>
          <a:prstGeom prst="rect">
            <a:avLst/>
          </a:prstGeom>
        </p:spPr>
      </p:pic>
      <p:grpSp>
        <p:nvGrpSpPr>
          <p:cNvPr id="76" name="Google Shape;930;p45">
            <a:extLst>
              <a:ext uri="{FF2B5EF4-FFF2-40B4-BE49-F238E27FC236}">
                <a16:creationId xmlns:a16="http://schemas.microsoft.com/office/drawing/2014/main" id="{1A7575F8-AEDC-4910-A35A-8B72A0ABA1D8}"/>
              </a:ext>
            </a:extLst>
          </p:cNvPr>
          <p:cNvGrpSpPr/>
          <p:nvPr/>
        </p:nvGrpSpPr>
        <p:grpSpPr>
          <a:xfrm>
            <a:off x="-16447" y="4563822"/>
            <a:ext cx="1071524" cy="644760"/>
            <a:chOff x="5491417" y="588600"/>
            <a:chExt cx="1098728" cy="732459"/>
          </a:xfrm>
        </p:grpSpPr>
        <p:sp>
          <p:nvSpPr>
            <p:cNvPr id="77" name="Google Shape;931;p45">
              <a:extLst>
                <a:ext uri="{FF2B5EF4-FFF2-40B4-BE49-F238E27FC236}">
                  <a16:creationId xmlns:a16="http://schemas.microsoft.com/office/drawing/2014/main" id="{D04EF557-5FC7-47B1-9F7D-3135394E88DF}"/>
                </a:ext>
              </a:extLst>
            </p:cNvPr>
            <p:cNvSpPr/>
            <p:nvPr/>
          </p:nvSpPr>
          <p:spPr>
            <a:xfrm>
              <a:off x="5491417" y="588600"/>
              <a:ext cx="183058" cy="183057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32;p45">
              <a:extLst>
                <a:ext uri="{FF2B5EF4-FFF2-40B4-BE49-F238E27FC236}">
                  <a16:creationId xmlns:a16="http://schemas.microsoft.com/office/drawing/2014/main" id="{BABDD9E0-CF80-4FF5-B15C-328CB3E17AEF}"/>
                </a:ext>
              </a:extLst>
            </p:cNvPr>
            <p:cNvSpPr/>
            <p:nvPr/>
          </p:nvSpPr>
          <p:spPr>
            <a:xfrm>
              <a:off x="5491417" y="771734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33;p45">
              <a:extLst>
                <a:ext uri="{FF2B5EF4-FFF2-40B4-BE49-F238E27FC236}">
                  <a16:creationId xmlns:a16="http://schemas.microsoft.com/office/drawing/2014/main" id="{79D3DE73-6C81-4C7A-8B23-04FE9A9D7E38}"/>
                </a:ext>
              </a:extLst>
            </p:cNvPr>
            <p:cNvSpPr/>
            <p:nvPr/>
          </p:nvSpPr>
          <p:spPr>
            <a:xfrm>
              <a:off x="5491417" y="954868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34;p45">
              <a:extLst>
                <a:ext uri="{FF2B5EF4-FFF2-40B4-BE49-F238E27FC236}">
                  <a16:creationId xmlns:a16="http://schemas.microsoft.com/office/drawing/2014/main" id="{D1D29DE3-EDF4-4034-AA7F-1C5D29735FCB}"/>
                </a:ext>
              </a:extLst>
            </p:cNvPr>
            <p:cNvSpPr/>
            <p:nvPr/>
          </p:nvSpPr>
          <p:spPr>
            <a:xfrm>
              <a:off x="5491417" y="1138002"/>
              <a:ext cx="183058" cy="183002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35;p45">
              <a:extLst>
                <a:ext uri="{FF2B5EF4-FFF2-40B4-BE49-F238E27FC236}">
                  <a16:creationId xmlns:a16="http://schemas.microsoft.com/office/drawing/2014/main" id="{9796B62B-8A77-4285-B13D-884452930859}"/>
                </a:ext>
              </a:extLst>
            </p:cNvPr>
            <p:cNvSpPr/>
            <p:nvPr/>
          </p:nvSpPr>
          <p:spPr>
            <a:xfrm>
              <a:off x="5674551" y="588600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36;p45">
              <a:extLst>
                <a:ext uri="{FF2B5EF4-FFF2-40B4-BE49-F238E27FC236}">
                  <a16:creationId xmlns:a16="http://schemas.microsoft.com/office/drawing/2014/main" id="{9F2B98FD-9777-47BF-952E-B263DEB7AE93}"/>
                </a:ext>
              </a:extLst>
            </p:cNvPr>
            <p:cNvSpPr/>
            <p:nvPr/>
          </p:nvSpPr>
          <p:spPr>
            <a:xfrm>
              <a:off x="5674551" y="771734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937;p45">
              <a:extLst>
                <a:ext uri="{FF2B5EF4-FFF2-40B4-BE49-F238E27FC236}">
                  <a16:creationId xmlns:a16="http://schemas.microsoft.com/office/drawing/2014/main" id="{28497BD2-75CC-4826-9EA3-9640AC2D169A}"/>
                </a:ext>
              </a:extLst>
            </p:cNvPr>
            <p:cNvSpPr/>
            <p:nvPr/>
          </p:nvSpPr>
          <p:spPr>
            <a:xfrm>
              <a:off x="5674551" y="954868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938;p45">
              <a:extLst>
                <a:ext uri="{FF2B5EF4-FFF2-40B4-BE49-F238E27FC236}">
                  <a16:creationId xmlns:a16="http://schemas.microsoft.com/office/drawing/2014/main" id="{17F85196-35D6-40DB-9482-AC58134FF2EE}"/>
                </a:ext>
              </a:extLst>
            </p:cNvPr>
            <p:cNvSpPr/>
            <p:nvPr/>
          </p:nvSpPr>
          <p:spPr>
            <a:xfrm>
              <a:off x="5674551" y="1138002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939;p45">
              <a:extLst>
                <a:ext uri="{FF2B5EF4-FFF2-40B4-BE49-F238E27FC236}">
                  <a16:creationId xmlns:a16="http://schemas.microsoft.com/office/drawing/2014/main" id="{9E184404-7B92-4EA1-9DC2-A90F31E0E6ED}"/>
                </a:ext>
              </a:extLst>
            </p:cNvPr>
            <p:cNvSpPr/>
            <p:nvPr/>
          </p:nvSpPr>
          <p:spPr>
            <a:xfrm>
              <a:off x="5857685" y="588600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940;p45">
              <a:extLst>
                <a:ext uri="{FF2B5EF4-FFF2-40B4-BE49-F238E27FC236}">
                  <a16:creationId xmlns:a16="http://schemas.microsoft.com/office/drawing/2014/main" id="{23815232-508A-4B17-9AFC-43FB0703A593}"/>
                </a:ext>
              </a:extLst>
            </p:cNvPr>
            <p:cNvSpPr/>
            <p:nvPr/>
          </p:nvSpPr>
          <p:spPr>
            <a:xfrm>
              <a:off x="5857685" y="771734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941;p45">
              <a:extLst>
                <a:ext uri="{FF2B5EF4-FFF2-40B4-BE49-F238E27FC236}">
                  <a16:creationId xmlns:a16="http://schemas.microsoft.com/office/drawing/2014/main" id="{5DC2BE20-3FA5-407D-8AF8-9A5ABB2FD34D}"/>
                </a:ext>
              </a:extLst>
            </p:cNvPr>
            <p:cNvSpPr/>
            <p:nvPr/>
          </p:nvSpPr>
          <p:spPr>
            <a:xfrm>
              <a:off x="5857685" y="954868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942;p45">
              <a:extLst>
                <a:ext uri="{FF2B5EF4-FFF2-40B4-BE49-F238E27FC236}">
                  <a16:creationId xmlns:a16="http://schemas.microsoft.com/office/drawing/2014/main" id="{D48E59B1-D07E-4821-B66B-4813D0C71DE7}"/>
                </a:ext>
              </a:extLst>
            </p:cNvPr>
            <p:cNvSpPr/>
            <p:nvPr/>
          </p:nvSpPr>
          <p:spPr>
            <a:xfrm>
              <a:off x="5857685" y="1138002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943;p45">
              <a:extLst>
                <a:ext uri="{FF2B5EF4-FFF2-40B4-BE49-F238E27FC236}">
                  <a16:creationId xmlns:a16="http://schemas.microsoft.com/office/drawing/2014/main" id="{1B702318-211D-43B1-9BEC-99B20D3B6C31}"/>
                </a:ext>
              </a:extLst>
            </p:cNvPr>
            <p:cNvSpPr/>
            <p:nvPr/>
          </p:nvSpPr>
          <p:spPr>
            <a:xfrm>
              <a:off x="6040819" y="588600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44;p45">
              <a:extLst>
                <a:ext uri="{FF2B5EF4-FFF2-40B4-BE49-F238E27FC236}">
                  <a16:creationId xmlns:a16="http://schemas.microsoft.com/office/drawing/2014/main" id="{A6985D8E-8A13-454B-86FD-439E9255B297}"/>
                </a:ext>
              </a:extLst>
            </p:cNvPr>
            <p:cNvSpPr/>
            <p:nvPr/>
          </p:nvSpPr>
          <p:spPr>
            <a:xfrm>
              <a:off x="6040819" y="771734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45;p45">
              <a:extLst>
                <a:ext uri="{FF2B5EF4-FFF2-40B4-BE49-F238E27FC236}">
                  <a16:creationId xmlns:a16="http://schemas.microsoft.com/office/drawing/2014/main" id="{D6F7D33E-2EDB-4368-971A-56910861BB23}"/>
                </a:ext>
              </a:extLst>
            </p:cNvPr>
            <p:cNvSpPr/>
            <p:nvPr/>
          </p:nvSpPr>
          <p:spPr>
            <a:xfrm>
              <a:off x="6040819" y="954868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46;p45">
              <a:extLst>
                <a:ext uri="{FF2B5EF4-FFF2-40B4-BE49-F238E27FC236}">
                  <a16:creationId xmlns:a16="http://schemas.microsoft.com/office/drawing/2014/main" id="{88B51488-EB8B-4C22-B3D1-92DA1C196AFF}"/>
                </a:ext>
              </a:extLst>
            </p:cNvPr>
            <p:cNvSpPr/>
            <p:nvPr/>
          </p:nvSpPr>
          <p:spPr>
            <a:xfrm>
              <a:off x="6040819" y="1138002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47;p45">
              <a:extLst>
                <a:ext uri="{FF2B5EF4-FFF2-40B4-BE49-F238E27FC236}">
                  <a16:creationId xmlns:a16="http://schemas.microsoft.com/office/drawing/2014/main" id="{3F9DEE53-B388-48EC-A1A3-D55DFAA69BCA}"/>
                </a:ext>
              </a:extLst>
            </p:cNvPr>
            <p:cNvSpPr/>
            <p:nvPr/>
          </p:nvSpPr>
          <p:spPr>
            <a:xfrm>
              <a:off x="6223953" y="588600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8;p45">
              <a:extLst>
                <a:ext uri="{FF2B5EF4-FFF2-40B4-BE49-F238E27FC236}">
                  <a16:creationId xmlns:a16="http://schemas.microsoft.com/office/drawing/2014/main" id="{61792B87-0FCB-4B2B-862D-9DDAD335B3CA}"/>
                </a:ext>
              </a:extLst>
            </p:cNvPr>
            <p:cNvSpPr/>
            <p:nvPr/>
          </p:nvSpPr>
          <p:spPr>
            <a:xfrm>
              <a:off x="6223953" y="771734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49;p45">
              <a:extLst>
                <a:ext uri="{FF2B5EF4-FFF2-40B4-BE49-F238E27FC236}">
                  <a16:creationId xmlns:a16="http://schemas.microsoft.com/office/drawing/2014/main" id="{7EA5C249-2074-4927-B52A-AF5E8F2BDA18}"/>
                </a:ext>
              </a:extLst>
            </p:cNvPr>
            <p:cNvSpPr/>
            <p:nvPr/>
          </p:nvSpPr>
          <p:spPr>
            <a:xfrm>
              <a:off x="6223953" y="954868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50;p45">
              <a:extLst>
                <a:ext uri="{FF2B5EF4-FFF2-40B4-BE49-F238E27FC236}">
                  <a16:creationId xmlns:a16="http://schemas.microsoft.com/office/drawing/2014/main" id="{49ECB364-4980-423B-9D58-D56E57CA7AC1}"/>
                </a:ext>
              </a:extLst>
            </p:cNvPr>
            <p:cNvSpPr/>
            <p:nvPr/>
          </p:nvSpPr>
          <p:spPr>
            <a:xfrm>
              <a:off x="6223953" y="1138002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51;p45">
              <a:extLst>
                <a:ext uri="{FF2B5EF4-FFF2-40B4-BE49-F238E27FC236}">
                  <a16:creationId xmlns:a16="http://schemas.microsoft.com/office/drawing/2014/main" id="{B1B28248-A585-4B78-8A3F-B51BB4BFC6D0}"/>
                </a:ext>
              </a:extLst>
            </p:cNvPr>
            <p:cNvSpPr/>
            <p:nvPr/>
          </p:nvSpPr>
          <p:spPr>
            <a:xfrm>
              <a:off x="6407087" y="588600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52;p45">
              <a:extLst>
                <a:ext uri="{FF2B5EF4-FFF2-40B4-BE49-F238E27FC236}">
                  <a16:creationId xmlns:a16="http://schemas.microsoft.com/office/drawing/2014/main" id="{509D4DF2-A91C-44BE-9DFC-F6B23808B3D4}"/>
                </a:ext>
              </a:extLst>
            </p:cNvPr>
            <p:cNvSpPr/>
            <p:nvPr/>
          </p:nvSpPr>
          <p:spPr>
            <a:xfrm>
              <a:off x="6407087" y="771734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53;p45">
              <a:extLst>
                <a:ext uri="{FF2B5EF4-FFF2-40B4-BE49-F238E27FC236}">
                  <a16:creationId xmlns:a16="http://schemas.microsoft.com/office/drawing/2014/main" id="{B6052C89-E0FC-416E-911B-68FC4CD060E2}"/>
                </a:ext>
              </a:extLst>
            </p:cNvPr>
            <p:cNvSpPr/>
            <p:nvPr/>
          </p:nvSpPr>
          <p:spPr>
            <a:xfrm>
              <a:off x="6407087" y="954868"/>
              <a:ext cx="183057" cy="183057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954;p45">
              <a:extLst>
                <a:ext uri="{FF2B5EF4-FFF2-40B4-BE49-F238E27FC236}">
                  <a16:creationId xmlns:a16="http://schemas.microsoft.com/office/drawing/2014/main" id="{134D490A-396F-40DF-A033-BF8C614E310E}"/>
                </a:ext>
              </a:extLst>
            </p:cNvPr>
            <p:cNvSpPr/>
            <p:nvPr/>
          </p:nvSpPr>
          <p:spPr>
            <a:xfrm>
              <a:off x="6407032" y="1138002"/>
              <a:ext cx="183057" cy="183002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955;p45">
              <a:extLst>
                <a:ext uri="{FF2B5EF4-FFF2-40B4-BE49-F238E27FC236}">
                  <a16:creationId xmlns:a16="http://schemas.microsoft.com/office/drawing/2014/main" id="{B69B25C1-069E-4E7C-978B-EAAA8C01777A}"/>
                </a:ext>
              </a:extLst>
            </p:cNvPr>
            <p:cNvSpPr/>
            <p:nvPr/>
          </p:nvSpPr>
          <p:spPr>
            <a:xfrm>
              <a:off x="5646646" y="740710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956;p45">
              <a:extLst>
                <a:ext uri="{FF2B5EF4-FFF2-40B4-BE49-F238E27FC236}">
                  <a16:creationId xmlns:a16="http://schemas.microsoft.com/office/drawing/2014/main" id="{07D360D4-C68A-4CD9-8FE0-8591F76AE5BF}"/>
                </a:ext>
              </a:extLst>
            </p:cNvPr>
            <p:cNvSpPr/>
            <p:nvPr/>
          </p:nvSpPr>
          <p:spPr>
            <a:xfrm>
              <a:off x="5741250" y="831703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957;p45">
              <a:extLst>
                <a:ext uri="{FF2B5EF4-FFF2-40B4-BE49-F238E27FC236}">
                  <a16:creationId xmlns:a16="http://schemas.microsoft.com/office/drawing/2014/main" id="{2144A33E-F06B-40B3-8B6B-3C48D9802D5B}"/>
                </a:ext>
              </a:extLst>
            </p:cNvPr>
            <p:cNvSpPr/>
            <p:nvPr/>
          </p:nvSpPr>
          <p:spPr>
            <a:xfrm>
              <a:off x="5961208" y="633029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958;p45">
              <a:extLst>
                <a:ext uri="{FF2B5EF4-FFF2-40B4-BE49-F238E27FC236}">
                  <a16:creationId xmlns:a16="http://schemas.microsoft.com/office/drawing/2014/main" id="{448868B6-91A7-4F72-BE64-335086F3F4ED}"/>
                </a:ext>
              </a:extLst>
            </p:cNvPr>
            <p:cNvSpPr/>
            <p:nvPr/>
          </p:nvSpPr>
          <p:spPr>
            <a:xfrm>
              <a:off x="5829780" y="990597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959;p45">
              <a:extLst>
                <a:ext uri="{FF2B5EF4-FFF2-40B4-BE49-F238E27FC236}">
                  <a16:creationId xmlns:a16="http://schemas.microsoft.com/office/drawing/2014/main" id="{F322AF37-DA20-44F6-BF23-16BF78F0B75E}"/>
                </a:ext>
              </a:extLst>
            </p:cNvPr>
            <p:cNvSpPr/>
            <p:nvPr/>
          </p:nvSpPr>
          <p:spPr>
            <a:xfrm>
              <a:off x="6099858" y="1214768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960;p45">
              <a:extLst>
                <a:ext uri="{FF2B5EF4-FFF2-40B4-BE49-F238E27FC236}">
                  <a16:creationId xmlns:a16="http://schemas.microsoft.com/office/drawing/2014/main" id="{74413962-50D3-447E-A601-D756608F24F1}"/>
                </a:ext>
              </a:extLst>
            </p:cNvPr>
            <p:cNvSpPr/>
            <p:nvPr/>
          </p:nvSpPr>
          <p:spPr>
            <a:xfrm>
              <a:off x="5891007" y="926963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961;p45">
              <a:extLst>
                <a:ext uri="{FF2B5EF4-FFF2-40B4-BE49-F238E27FC236}">
                  <a16:creationId xmlns:a16="http://schemas.microsoft.com/office/drawing/2014/main" id="{FE5D7699-BD79-46E9-B845-2ED44CDB1EE0}"/>
                </a:ext>
              </a:extLst>
            </p:cNvPr>
            <p:cNvSpPr/>
            <p:nvPr/>
          </p:nvSpPr>
          <p:spPr>
            <a:xfrm>
              <a:off x="5543343" y="633029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962;p45">
              <a:extLst>
                <a:ext uri="{FF2B5EF4-FFF2-40B4-BE49-F238E27FC236}">
                  <a16:creationId xmlns:a16="http://schemas.microsoft.com/office/drawing/2014/main" id="{456C29EA-8423-411B-8006-5A00A0E3A01C}"/>
                </a:ext>
              </a:extLst>
            </p:cNvPr>
            <p:cNvSpPr/>
            <p:nvPr/>
          </p:nvSpPr>
          <p:spPr>
            <a:xfrm>
              <a:off x="5829780" y="850142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963;p45">
              <a:extLst>
                <a:ext uri="{FF2B5EF4-FFF2-40B4-BE49-F238E27FC236}">
                  <a16:creationId xmlns:a16="http://schemas.microsoft.com/office/drawing/2014/main" id="{55AFE57A-3691-4F02-88A2-B49176A5F4E0}"/>
                </a:ext>
              </a:extLst>
            </p:cNvPr>
            <p:cNvSpPr/>
            <p:nvPr/>
          </p:nvSpPr>
          <p:spPr>
            <a:xfrm>
              <a:off x="5741250" y="935444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964;p45">
              <a:extLst>
                <a:ext uri="{FF2B5EF4-FFF2-40B4-BE49-F238E27FC236}">
                  <a16:creationId xmlns:a16="http://schemas.microsoft.com/office/drawing/2014/main" id="{27FBEE34-ACD4-4E83-8FE8-ECE8109692E4}"/>
                </a:ext>
              </a:extLst>
            </p:cNvPr>
            <p:cNvSpPr/>
            <p:nvPr/>
          </p:nvSpPr>
          <p:spPr>
            <a:xfrm>
              <a:off x="5575516" y="1018503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965;p45">
              <a:extLst>
                <a:ext uri="{FF2B5EF4-FFF2-40B4-BE49-F238E27FC236}">
                  <a16:creationId xmlns:a16="http://schemas.microsoft.com/office/drawing/2014/main" id="{C19E025B-3052-43A8-95BE-79A1BB7AA442}"/>
                </a:ext>
              </a:extLst>
            </p:cNvPr>
            <p:cNvSpPr/>
            <p:nvPr/>
          </p:nvSpPr>
          <p:spPr>
            <a:xfrm>
              <a:off x="5547610" y="1173732"/>
              <a:ext cx="55787" cy="55786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966;p45">
              <a:extLst>
                <a:ext uri="{FF2B5EF4-FFF2-40B4-BE49-F238E27FC236}">
                  <a16:creationId xmlns:a16="http://schemas.microsoft.com/office/drawing/2014/main" id="{96F4EF77-3A3A-44B2-AED0-4F94DDAA4C23}"/>
                </a:ext>
              </a:extLst>
            </p:cNvPr>
            <p:cNvSpPr/>
            <p:nvPr/>
          </p:nvSpPr>
          <p:spPr>
            <a:xfrm>
              <a:off x="5646646" y="878047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967;p45">
              <a:extLst>
                <a:ext uri="{FF2B5EF4-FFF2-40B4-BE49-F238E27FC236}">
                  <a16:creationId xmlns:a16="http://schemas.microsoft.com/office/drawing/2014/main" id="{1AA5C62F-DF2D-448F-A6A6-64E81104BFCC}"/>
                </a:ext>
              </a:extLst>
            </p:cNvPr>
            <p:cNvSpPr/>
            <p:nvPr/>
          </p:nvSpPr>
          <p:spPr>
            <a:xfrm>
              <a:off x="6292621" y="803852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00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6"/>
          <p:cNvSpPr txBox="1">
            <a:spLocks noGrp="1"/>
          </p:cNvSpPr>
          <p:nvPr>
            <p:ph type="title"/>
          </p:nvPr>
        </p:nvSpPr>
        <p:spPr>
          <a:xfrm>
            <a:off x="559503" y="619203"/>
            <a:ext cx="5296174" cy="666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Major Findings and Suggestions</a:t>
            </a:r>
            <a:endParaRPr dirty="0"/>
          </a:p>
        </p:txBody>
      </p:sp>
      <p:sp>
        <p:nvSpPr>
          <p:cNvPr id="605" name="Google Shape;605;p36"/>
          <p:cNvSpPr txBox="1">
            <a:spLocks noGrp="1"/>
          </p:cNvSpPr>
          <p:nvPr>
            <p:ph type="body" idx="1"/>
          </p:nvPr>
        </p:nvSpPr>
        <p:spPr>
          <a:xfrm>
            <a:off x="635700" y="1286154"/>
            <a:ext cx="7081868" cy="2571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 dirty="0">
              <a:latin typeface="Bahnschrift" panose="020B0502040204020203" pitchFamily="34" charset="0"/>
            </a:endParaRPr>
          </a:p>
          <a:p>
            <a:r>
              <a:rPr lang="en" dirty="0">
                <a:latin typeface="Bahnschrift" panose="020B0502040204020203" pitchFamily="34" charset="0"/>
              </a:rPr>
              <a:t>Customer Satisfaction – Average</a:t>
            </a:r>
          </a:p>
          <a:p>
            <a:r>
              <a:rPr lang="en-US" dirty="0">
                <a:latin typeface="Bahnschrift" panose="020B0502040204020203" pitchFamily="34" charset="0"/>
              </a:rPr>
              <a:t>Review score (Avg – 3.00)</a:t>
            </a:r>
          </a:p>
          <a:p>
            <a:r>
              <a:rPr lang="en-US" dirty="0">
                <a:latin typeface="Bahnschrift" panose="020B0502040204020203" pitchFamily="34" charset="0"/>
              </a:rPr>
              <a:t>Addition of Easier Payment Method Suggested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>
              <a:latin typeface="Bahnschrift" panose="020B050204020402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latin typeface="Bahnschrift" panose="020B0502040204020203" pitchFamily="34" charset="0"/>
            </a:endParaRPr>
          </a:p>
        </p:txBody>
      </p:sp>
      <p:grpSp>
        <p:nvGrpSpPr>
          <p:cNvPr id="606" name="Google Shape;606;p36"/>
          <p:cNvGrpSpPr/>
          <p:nvPr/>
        </p:nvGrpSpPr>
        <p:grpSpPr>
          <a:xfrm>
            <a:off x="7223732" y="4541809"/>
            <a:ext cx="1360765" cy="666952"/>
            <a:chOff x="-215300" y="3851305"/>
            <a:chExt cx="1694813" cy="830678"/>
          </a:xfrm>
        </p:grpSpPr>
        <p:sp>
          <p:nvSpPr>
            <p:cNvPr id="607" name="Google Shape;607;p36"/>
            <p:cNvSpPr/>
            <p:nvPr/>
          </p:nvSpPr>
          <p:spPr>
            <a:xfrm>
              <a:off x="861887" y="3947362"/>
              <a:ext cx="215345" cy="4222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8" name="Google Shape;608;p36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609" name="Google Shape;609;p36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36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6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2" name="Google Shape;612;p36"/>
            <p:cNvSpPr/>
            <p:nvPr/>
          </p:nvSpPr>
          <p:spPr>
            <a:xfrm>
              <a:off x="-85801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94020" y="4210340"/>
              <a:ext cx="105745" cy="471557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48397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1053745" y="4472133"/>
              <a:ext cx="105745" cy="209628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1243698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-32968" y="4087783"/>
              <a:ext cx="1329975" cy="42031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-61417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128536" y="4354614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318446" y="418938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508356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698309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893172" y="4336368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1078172" y="4457909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1268082" y="4046253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DA21B4CF-7790-415A-8861-0330F406B0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72331" y="2697779"/>
            <a:ext cx="9144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2688407-7BB2-4EE1-ABC4-E49A35D2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57270" y="2697779"/>
            <a:ext cx="914400" cy="609600"/>
          </a:xfrm>
          <a:prstGeom prst="rect">
            <a:avLst/>
          </a:prstGeom>
        </p:spPr>
      </p:pic>
      <p:grpSp>
        <p:nvGrpSpPr>
          <p:cNvPr id="30" name="Google Shape;1154;p50">
            <a:extLst>
              <a:ext uri="{FF2B5EF4-FFF2-40B4-BE49-F238E27FC236}">
                <a16:creationId xmlns:a16="http://schemas.microsoft.com/office/drawing/2014/main" id="{B9A68CDA-D3D5-49F1-8F59-D0CF3F62B9D5}"/>
              </a:ext>
            </a:extLst>
          </p:cNvPr>
          <p:cNvGrpSpPr/>
          <p:nvPr/>
        </p:nvGrpSpPr>
        <p:grpSpPr>
          <a:xfrm>
            <a:off x="-213873" y="4468861"/>
            <a:ext cx="738207" cy="722433"/>
            <a:chOff x="4246593" y="503852"/>
            <a:chExt cx="902056" cy="901976"/>
          </a:xfrm>
        </p:grpSpPr>
        <p:grpSp>
          <p:nvGrpSpPr>
            <p:cNvPr id="31" name="Google Shape;1155;p50">
              <a:extLst>
                <a:ext uri="{FF2B5EF4-FFF2-40B4-BE49-F238E27FC236}">
                  <a16:creationId xmlns:a16="http://schemas.microsoft.com/office/drawing/2014/main" id="{B4C991C0-89CE-42E4-B76C-D673F24C9B41}"/>
                </a:ext>
              </a:extLst>
            </p:cNvPr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38" name="Google Shape;1156;p50">
                <a:extLst>
                  <a:ext uri="{FF2B5EF4-FFF2-40B4-BE49-F238E27FC236}">
                    <a16:creationId xmlns:a16="http://schemas.microsoft.com/office/drawing/2014/main" id="{C95A6843-4EE1-425E-9D96-00847A61793F}"/>
                  </a:ext>
                </a:extLst>
              </p:cNvPr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157;p50">
                <a:extLst>
                  <a:ext uri="{FF2B5EF4-FFF2-40B4-BE49-F238E27FC236}">
                    <a16:creationId xmlns:a16="http://schemas.microsoft.com/office/drawing/2014/main" id="{39215850-51D4-4BA0-9B6C-03328A1D4CE4}"/>
                  </a:ext>
                </a:extLst>
              </p:cNvPr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" name="Google Shape;1158;p50">
              <a:extLst>
                <a:ext uri="{FF2B5EF4-FFF2-40B4-BE49-F238E27FC236}">
                  <a16:creationId xmlns:a16="http://schemas.microsoft.com/office/drawing/2014/main" id="{B1465931-1129-4C57-8B7E-F62D747CAF5A}"/>
                </a:ext>
              </a:extLst>
            </p:cNvPr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59;p50">
              <a:extLst>
                <a:ext uri="{FF2B5EF4-FFF2-40B4-BE49-F238E27FC236}">
                  <a16:creationId xmlns:a16="http://schemas.microsoft.com/office/drawing/2014/main" id="{36F67C96-61D9-434E-8C44-0CEFF1A318F7}"/>
                </a:ext>
              </a:extLst>
            </p:cNvPr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oogle Shape;1160;p50">
              <a:extLst>
                <a:ext uri="{FF2B5EF4-FFF2-40B4-BE49-F238E27FC236}">
                  <a16:creationId xmlns:a16="http://schemas.microsoft.com/office/drawing/2014/main" id="{209FDFE1-9464-4667-BEEE-61A7CCE2E915}"/>
                </a:ext>
              </a:extLst>
            </p:cNvPr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35" name="Google Shape;1161;p50">
                <a:extLst>
                  <a:ext uri="{FF2B5EF4-FFF2-40B4-BE49-F238E27FC236}">
                    <a16:creationId xmlns:a16="http://schemas.microsoft.com/office/drawing/2014/main" id="{7B4DF507-A1EB-4B35-AADD-E144E0B2F0E6}"/>
                  </a:ext>
                </a:extLst>
              </p:cNvPr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162;p50">
                <a:extLst>
                  <a:ext uri="{FF2B5EF4-FFF2-40B4-BE49-F238E27FC236}">
                    <a16:creationId xmlns:a16="http://schemas.microsoft.com/office/drawing/2014/main" id="{1D7205BA-1EC8-4316-A7A6-DB6E8A7CBA65}"/>
                  </a:ext>
                </a:extLst>
              </p:cNvPr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163;p50">
                <a:extLst>
                  <a:ext uri="{FF2B5EF4-FFF2-40B4-BE49-F238E27FC236}">
                    <a16:creationId xmlns:a16="http://schemas.microsoft.com/office/drawing/2014/main" id="{D55E6A14-91F7-4977-818F-4EF5FFBFBB4F}"/>
                  </a:ext>
                </a:extLst>
              </p:cNvPr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7558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6"/>
          <p:cNvSpPr txBox="1">
            <a:spLocks noGrp="1"/>
          </p:cNvSpPr>
          <p:nvPr>
            <p:ph type="title"/>
          </p:nvPr>
        </p:nvSpPr>
        <p:spPr>
          <a:xfrm>
            <a:off x="927150" y="315134"/>
            <a:ext cx="3936300" cy="666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05" name="Google Shape;605;p36"/>
          <p:cNvSpPr txBox="1">
            <a:spLocks noGrp="1"/>
          </p:cNvSpPr>
          <p:nvPr>
            <p:ph type="body" idx="1"/>
          </p:nvPr>
        </p:nvSpPr>
        <p:spPr>
          <a:xfrm>
            <a:off x="2302281" y="876104"/>
            <a:ext cx="3936300" cy="24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hnschrift" panose="020B0502040204020203" pitchFamily="34" charset="0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Bahnschrift" panose="020B0502040204020203" pitchFamily="34" charset="0"/>
              </a:rPr>
              <a:t>Increment </a:t>
            </a:r>
            <a:r>
              <a:rPr lang="en" dirty="0">
                <a:latin typeface="Bahnschrift" panose="020B0502040204020203" pitchFamily="34" charset="0"/>
              </a:rPr>
              <a:t>of service quality required</a:t>
            </a:r>
          </a:p>
          <a:p>
            <a:pPr>
              <a:spcBef>
                <a:spcPts val="1600"/>
              </a:spcBef>
            </a:pPr>
            <a:r>
              <a:rPr lang="en" dirty="0">
                <a:latin typeface="Bahnschrift" panose="020B0502040204020203" pitchFamily="34" charset="0"/>
              </a:rPr>
              <a:t>Faster delivery for Premium User</a:t>
            </a:r>
          </a:p>
          <a:p>
            <a:pPr>
              <a:spcBef>
                <a:spcPts val="1600"/>
              </a:spcBef>
            </a:pPr>
            <a:r>
              <a:rPr lang="en" dirty="0">
                <a:latin typeface="Bahnschrift" panose="020B0502040204020203" pitchFamily="34" charset="0"/>
              </a:rPr>
              <a:t>Addition of exciting offer</a:t>
            </a:r>
          </a:p>
          <a:p>
            <a:pPr>
              <a:spcBef>
                <a:spcPts val="1600"/>
              </a:spcBef>
            </a:pPr>
            <a:endParaRPr lang="en" dirty="0">
              <a:latin typeface="Bahnschrift" panose="020B0502040204020203" pitchFamily="34" charset="0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endParaRPr lang="en" dirty="0">
              <a:latin typeface="Bahnschrift" panose="020B0502040204020203" pitchFamily="34" charset="0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endParaRPr lang="en" dirty="0">
              <a:latin typeface="Bahnschrift" panose="020B0502040204020203" pitchFamily="34" charset="0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endParaRPr dirty="0">
              <a:latin typeface="Bahnschrift" panose="020B0502040204020203" pitchFamily="34" charset="0"/>
            </a:endParaRPr>
          </a:p>
        </p:txBody>
      </p:sp>
      <p:grpSp>
        <p:nvGrpSpPr>
          <p:cNvPr id="606" name="Google Shape;606;p36"/>
          <p:cNvGrpSpPr/>
          <p:nvPr/>
        </p:nvGrpSpPr>
        <p:grpSpPr>
          <a:xfrm>
            <a:off x="7223732" y="4541809"/>
            <a:ext cx="1360765" cy="666952"/>
            <a:chOff x="-215300" y="3851305"/>
            <a:chExt cx="1694813" cy="830678"/>
          </a:xfrm>
        </p:grpSpPr>
        <p:sp>
          <p:nvSpPr>
            <p:cNvPr id="607" name="Google Shape;607;p36"/>
            <p:cNvSpPr/>
            <p:nvPr/>
          </p:nvSpPr>
          <p:spPr>
            <a:xfrm>
              <a:off x="861887" y="3947362"/>
              <a:ext cx="215345" cy="4222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8" name="Google Shape;608;p36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609" name="Google Shape;609;p36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36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6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2" name="Google Shape;612;p36"/>
            <p:cNvSpPr/>
            <p:nvPr/>
          </p:nvSpPr>
          <p:spPr>
            <a:xfrm>
              <a:off x="-85801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94020" y="4210340"/>
              <a:ext cx="105745" cy="471557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48397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1053745" y="4472133"/>
              <a:ext cx="105745" cy="209628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1243698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-32968" y="4087783"/>
              <a:ext cx="1329975" cy="42031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-61417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128536" y="4354614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318446" y="418938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508356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698309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893172" y="4336368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1078172" y="4457909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1268082" y="4046253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Google Shape;713;p39">
            <a:extLst>
              <a:ext uri="{FF2B5EF4-FFF2-40B4-BE49-F238E27FC236}">
                <a16:creationId xmlns:a16="http://schemas.microsoft.com/office/drawing/2014/main" id="{02105861-3FD9-45D1-BCC2-2EEC0C460E6F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963" t="-22828" r="28447" b="-23884"/>
          <a:stretch/>
        </p:blipFill>
        <p:spPr>
          <a:xfrm>
            <a:off x="927150" y="876104"/>
            <a:ext cx="1158000" cy="24855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930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36"/>
          <p:cNvGrpSpPr/>
          <p:nvPr/>
        </p:nvGrpSpPr>
        <p:grpSpPr>
          <a:xfrm>
            <a:off x="7223732" y="4541809"/>
            <a:ext cx="1360765" cy="666952"/>
            <a:chOff x="-215300" y="3851305"/>
            <a:chExt cx="1694813" cy="830678"/>
          </a:xfrm>
        </p:grpSpPr>
        <p:sp>
          <p:nvSpPr>
            <p:cNvPr id="607" name="Google Shape;607;p36"/>
            <p:cNvSpPr/>
            <p:nvPr/>
          </p:nvSpPr>
          <p:spPr>
            <a:xfrm>
              <a:off x="861887" y="3947362"/>
              <a:ext cx="215345" cy="4222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8" name="Google Shape;608;p36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609" name="Google Shape;609;p36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36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6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2" name="Google Shape;612;p36"/>
            <p:cNvSpPr/>
            <p:nvPr/>
          </p:nvSpPr>
          <p:spPr>
            <a:xfrm>
              <a:off x="-85801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94020" y="4210340"/>
              <a:ext cx="105745" cy="471557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48397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1053745" y="4472133"/>
              <a:ext cx="105745" cy="209628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1243698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-32968" y="4087783"/>
              <a:ext cx="1329975" cy="42031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-61417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128536" y="4354614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318446" y="418938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508356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698309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893172" y="4336368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1078172" y="4457909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1268082" y="4046253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1110;p50">
            <a:extLst>
              <a:ext uri="{FF2B5EF4-FFF2-40B4-BE49-F238E27FC236}">
                <a16:creationId xmlns:a16="http://schemas.microsoft.com/office/drawing/2014/main" id="{578AEFF3-6D94-4FD5-9B27-09DC1B853522}"/>
              </a:ext>
            </a:extLst>
          </p:cNvPr>
          <p:cNvSpPr txBox="1">
            <a:spLocks/>
          </p:cNvSpPr>
          <p:nvPr/>
        </p:nvSpPr>
        <p:spPr>
          <a:xfrm>
            <a:off x="2515004" y="1648249"/>
            <a:ext cx="4448100" cy="134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pPr algn="ctr"/>
            <a:r>
              <a:rPr lang="en-US" sz="7200" dirty="0"/>
              <a:t>Thanks!</a:t>
            </a:r>
          </a:p>
        </p:txBody>
      </p:sp>
      <p:grpSp>
        <p:nvGrpSpPr>
          <p:cNvPr id="36" name="Google Shape;1154;p50">
            <a:extLst>
              <a:ext uri="{FF2B5EF4-FFF2-40B4-BE49-F238E27FC236}">
                <a16:creationId xmlns:a16="http://schemas.microsoft.com/office/drawing/2014/main" id="{EA0B9AC8-01CB-4062-8E38-3867CDA4AB2B}"/>
              </a:ext>
            </a:extLst>
          </p:cNvPr>
          <p:cNvGrpSpPr/>
          <p:nvPr/>
        </p:nvGrpSpPr>
        <p:grpSpPr>
          <a:xfrm>
            <a:off x="802360" y="746273"/>
            <a:ext cx="902056" cy="901976"/>
            <a:chOff x="4246593" y="503852"/>
            <a:chExt cx="902056" cy="901976"/>
          </a:xfrm>
        </p:grpSpPr>
        <p:grpSp>
          <p:nvGrpSpPr>
            <p:cNvPr id="37" name="Google Shape;1155;p50">
              <a:extLst>
                <a:ext uri="{FF2B5EF4-FFF2-40B4-BE49-F238E27FC236}">
                  <a16:creationId xmlns:a16="http://schemas.microsoft.com/office/drawing/2014/main" id="{A0CF5D9F-EFC2-46D7-86C2-EEAFC0CE401E}"/>
                </a:ext>
              </a:extLst>
            </p:cNvPr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44" name="Google Shape;1156;p50">
                <a:extLst>
                  <a:ext uri="{FF2B5EF4-FFF2-40B4-BE49-F238E27FC236}">
                    <a16:creationId xmlns:a16="http://schemas.microsoft.com/office/drawing/2014/main" id="{FB3534B3-1B45-4F4B-B24A-7032C23B351F}"/>
                  </a:ext>
                </a:extLst>
              </p:cNvPr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157;p50">
                <a:extLst>
                  <a:ext uri="{FF2B5EF4-FFF2-40B4-BE49-F238E27FC236}">
                    <a16:creationId xmlns:a16="http://schemas.microsoft.com/office/drawing/2014/main" id="{6C6D3520-DCF7-46EE-BD16-35DA8F96B8DD}"/>
                  </a:ext>
                </a:extLst>
              </p:cNvPr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" name="Google Shape;1158;p50">
              <a:extLst>
                <a:ext uri="{FF2B5EF4-FFF2-40B4-BE49-F238E27FC236}">
                  <a16:creationId xmlns:a16="http://schemas.microsoft.com/office/drawing/2014/main" id="{446C9BDD-0712-4806-B33E-5F69B7A8330B}"/>
                </a:ext>
              </a:extLst>
            </p:cNvPr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159;p50">
              <a:extLst>
                <a:ext uri="{FF2B5EF4-FFF2-40B4-BE49-F238E27FC236}">
                  <a16:creationId xmlns:a16="http://schemas.microsoft.com/office/drawing/2014/main" id="{68BDE24E-845F-4C56-82D1-661BADDF43A5}"/>
                </a:ext>
              </a:extLst>
            </p:cNvPr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" name="Google Shape;1160;p50">
              <a:extLst>
                <a:ext uri="{FF2B5EF4-FFF2-40B4-BE49-F238E27FC236}">
                  <a16:creationId xmlns:a16="http://schemas.microsoft.com/office/drawing/2014/main" id="{E46B9B3B-1411-4D62-9577-D935B2508861}"/>
                </a:ext>
              </a:extLst>
            </p:cNvPr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41" name="Google Shape;1161;p50">
                <a:extLst>
                  <a:ext uri="{FF2B5EF4-FFF2-40B4-BE49-F238E27FC236}">
                    <a16:creationId xmlns:a16="http://schemas.microsoft.com/office/drawing/2014/main" id="{4C525189-7122-44F0-B8D8-64C7C3C230BB}"/>
                  </a:ext>
                </a:extLst>
              </p:cNvPr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162;p50">
                <a:extLst>
                  <a:ext uri="{FF2B5EF4-FFF2-40B4-BE49-F238E27FC236}">
                    <a16:creationId xmlns:a16="http://schemas.microsoft.com/office/drawing/2014/main" id="{913C303D-DD3F-4FF7-B828-50906C08C53B}"/>
                  </a:ext>
                </a:extLst>
              </p:cNvPr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163;p50">
                <a:extLst>
                  <a:ext uri="{FF2B5EF4-FFF2-40B4-BE49-F238E27FC236}">
                    <a16:creationId xmlns:a16="http://schemas.microsoft.com/office/drawing/2014/main" id="{E2D9F176-CD78-499A-A3E5-CC61213F9E6A}"/>
                  </a:ext>
                </a:extLst>
              </p:cNvPr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13E3CA-A857-4D73-B0DD-4CFF21BA9E98}"/>
              </a:ext>
            </a:extLst>
          </p:cNvPr>
          <p:cNvSpPr txBox="1"/>
          <p:nvPr/>
        </p:nvSpPr>
        <p:spPr>
          <a:xfrm>
            <a:off x="2998177" y="2813538"/>
            <a:ext cx="3481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Bahnschrift" panose="020B0502040204020203" pitchFamily="34" charset="0"/>
              </a:rPr>
              <a:t>Presented by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Bahnschrift" panose="020B0502040204020203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Bahnschrift" panose="020B0502040204020203" pitchFamily="34" charset="0"/>
              </a:rPr>
              <a:t>Data_Divers_IIUC</a:t>
            </a:r>
            <a:endParaRPr lang="en-US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08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/>
          <p:cNvSpPr txBox="1">
            <a:spLocks noGrp="1"/>
          </p:cNvSpPr>
          <p:nvPr>
            <p:ph type="title"/>
          </p:nvPr>
        </p:nvSpPr>
        <p:spPr>
          <a:xfrm>
            <a:off x="720000" y="4442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report</a:t>
            </a:r>
            <a:endParaRPr dirty="0"/>
          </a:p>
        </p:txBody>
      </p:sp>
      <p:graphicFrame>
        <p:nvGraphicFramePr>
          <p:cNvPr id="485" name="Google Shape;485;p32"/>
          <p:cNvGraphicFramePr/>
          <p:nvPr>
            <p:extLst>
              <p:ext uri="{D42A27DB-BD31-4B8C-83A1-F6EECF244321}">
                <p14:modId xmlns:p14="http://schemas.microsoft.com/office/powerpoint/2010/main" val="3694138433"/>
              </p:ext>
            </p:extLst>
          </p:nvPr>
        </p:nvGraphicFramePr>
        <p:xfrm>
          <a:off x="720000" y="1447183"/>
          <a:ext cx="7704000" cy="1841139"/>
        </p:xfrm>
        <a:graphic>
          <a:graphicData uri="http://schemas.openxmlformats.org/drawingml/2006/table">
            <a:tbl>
              <a:tblPr>
                <a:noFill/>
                <a:tableStyleId>{AFFCBC5F-5BDB-4202-964A-047B65D2EBBF}</a:tableStyleId>
              </a:tblPr>
              <a:tblGrid>
                <a:gridCol w="230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37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sng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  <a:t>Introduction</a:t>
                      </a:r>
                      <a:endParaRPr sz="1200" b="1" u="sng" dirty="0">
                        <a:solidFill>
                          <a:schemeClr val="dk1"/>
                        </a:solidFill>
                        <a:latin typeface="Bahnschrift" panose="020B0502040204020203" pitchFamily="34" charset="0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  <a:t>Team, team members, tools used in this report, overview of entire raw data</a:t>
                      </a:r>
                      <a:endParaRPr sz="1200" dirty="0">
                        <a:solidFill>
                          <a:schemeClr val="dk1"/>
                        </a:solidFill>
                        <a:latin typeface="Bahnschrift" panose="020B0502040204020203" pitchFamily="34" charset="0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7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sng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  <a:t>Insights and Visualization</a:t>
                      </a:r>
                      <a:endParaRPr sz="1200" b="1" u="sng" dirty="0">
                        <a:solidFill>
                          <a:schemeClr val="dk1"/>
                        </a:solidFill>
                        <a:latin typeface="Bahnschrift" panose="020B0502040204020203" pitchFamily="34" charset="0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  <a:t>Presentation of insights, major findings with interactive dashboard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7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sng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  <a:t>Conclusion</a:t>
                      </a:r>
                      <a:endParaRPr sz="1200" b="1" u="sng" dirty="0">
                        <a:solidFill>
                          <a:schemeClr val="dk1"/>
                        </a:solidFill>
                        <a:latin typeface="Bahnschrift" panose="020B0502040204020203" pitchFamily="34" charset="0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  <a:t>All the major findings and improvement suggestions</a:t>
                      </a:r>
                      <a:endParaRPr sz="1200" dirty="0">
                        <a:solidFill>
                          <a:schemeClr val="dk1"/>
                        </a:solidFill>
                        <a:latin typeface="Bahnschrift" panose="020B0502040204020203" pitchFamily="34" charset="0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88" name="Google Shape;488;p32"/>
          <p:cNvGrpSpPr/>
          <p:nvPr/>
        </p:nvGrpSpPr>
        <p:grpSpPr>
          <a:xfrm>
            <a:off x="8105349" y="4148721"/>
            <a:ext cx="1099092" cy="1238854"/>
            <a:chOff x="2594603" y="2081903"/>
            <a:chExt cx="871327" cy="982126"/>
          </a:xfrm>
        </p:grpSpPr>
        <p:sp>
          <p:nvSpPr>
            <p:cNvPr id="489" name="Google Shape;489;p32"/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32"/>
          <p:cNvGrpSpPr/>
          <p:nvPr/>
        </p:nvGrpSpPr>
        <p:grpSpPr>
          <a:xfrm>
            <a:off x="-262423" y="4603993"/>
            <a:ext cx="988875" cy="824428"/>
            <a:chOff x="5378191" y="1701500"/>
            <a:chExt cx="611171" cy="509535"/>
          </a:xfrm>
        </p:grpSpPr>
        <p:sp>
          <p:nvSpPr>
            <p:cNvPr id="504" name="Google Shape;504;p32"/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08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5" name="Google Shape;485;p32"/>
          <p:cNvGraphicFramePr/>
          <p:nvPr>
            <p:extLst>
              <p:ext uri="{D42A27DB-BD31-4B8C-83A1-F6EECF244321}">
                <p14:modId xmlns:p14="http://schemas.microsoft.com/office/powerpoint/2010/main" val="1422376646"/>
              </p:ext>
            </p:extLst>
          </p:nvPr>
        </p:nvGraphicFramePr>
        <p:xfrm>
          <a:off x="712788" y="2584632"/>
          <a:ext cx="7704000" cy="1028700"/>
        </p:xfrm>
        <a:graphic>
          <a:graphicData uri="http://schemas.openxmlformats.org/drawingml/2006/table">
            <a:tbl>
              <a:tblPr>
                <a:noFill/>
                <a:tableStyleId>{AFFCBC5F-5BDB-4202-964A-047B65D2EBBF}</a:tableStyleId>
              </a:tblPr>
              <a:tblGrid>
                <a:gridCol w="230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dirty="0">
                          <a:solidFill>
                            <a:schemeClr val="dk1"/>
                          </a:solidFill>
                          <a:latin typeface="Passion One" panose="020B0604020202020204" charset="0"/>
                          <a:ea typeface="Inter"/>
                          <a:cs typeface="Inter"/>
                          <a:sym typeface="Inter"/>
                        </a:rPr>
                        <a:t>Member</a:t>
                      </a:r>
                      <a:r>
                        <a:rPr lang="en-US" sz="1400" b="0" u="none" dirty="0">
                          <a:solidFill>
                            <a:schemeClr val="dk1"/>
                          </a:solidFill>
                          <a:latin typeface="Passion One" panose="020B0604020202020204" charset="0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endParaRPr sz="1400" b="0" u="none" dirty="0">
                        <a:solidFill>
                          <a:schemeClr val="dk1"/>
                        </a:solidFill>
                        <a:latin typeface="Passion One" panose="020B0604020202020204" charset="0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  <a:t>Anjila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  <a:t>Jerin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  <a:t>Niha</a:t>
                      </a:r>
                      <a:br>
                        <a:rPr lang="en-US" sz="14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</a:br>
                      <a:r>
                        <a:rPr lang="en-US" sz="14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  <a:t>Computer Science and Engineering, IIUC</a:t>
                      </a:r>
                      <a:endParaRPr sz="1400" dirty="0">
                        <a:solidFill>
                          <a:schemeClr val="dk1"/>
                        </a:solidFill>
                        <a:latin typeface="Bahnschrift" panose="020B0502040204020203" pitchFamily="34" charset="0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88" name="Google Shape;488;p32"/>
          <p:cNvGrpSpPr/>
          <p:nvPr/>
        </p:nvGrpSpPr>
        <p:grpSpPr>
          <a:xfrm>
            <a:off x="8105349" y="4148721"/>
            <a:ext cx="1099092" cy="1238854"/>
            <a:chOff x="2594603" y="2081903"/>
            <a:chExt cx="871327" cy="982126"/>
          </a:xfrm>
        </p:grpSpPr>
        <p:sp>
          <p:nvSpPr>
            <p:cNvPr id="489" name="Google Shape;489;p32"/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32"/>
          <p:cNvGrpSpPr/>
          <p:nvPr/>
        </p:nvGrpSpPr>
        <p:grpSpPr>
          <a:xfrm>
            <a:off x="-262423" y="4603993"/>
            <a:ext cx="988875" cy="824428"/>
            <a:chOff x="5378191" y="1701500"/>
            <a:chExt cx="611171" cy="509535"/>
          </a:xfrm>
        </p:grpSpPr>
        <p:sp>
          <p:nvSpPr>
            <p:cNvPr id="504" name="Google Shape;504;p32"/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483;p32">
            <a:extLst>
              <a:ext uri="{FF2B5EF4-FFF2-40B4-BE49-F238E27FC236}">
                <a16:creationId xmlns:a16="http://schemas.microsoft.com/office/drawing/2014/main" id="{A3FF2750-E28F-497F-93C2-E8AF687DA440}"/>
              </a:ext>
            </a:extLst>
          </p:cNvPr>
          <p:cNvSpPr txBox="1">
            <a:spLocks/>
          </p:cNvSpPr>
          <p:nvPr/>
        </p:nvSpPr>
        <p:spPr>
          <a:xfrm>
            <a:off x="720000" y="52030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-US" dirty="0"/>
              <a:t>Team: </a:t>
            </a:r>
            <a:r>
              <a:rPr lang="en-US" dirty="0" err="1"/>
              <a:t>Data_Divers_IIUC</a:t>
            </a:r>
            <a:endParaRPr lang="en-US" dirty="0"/>
          </a:p>
        </p:txBody>
      </p:sp>
      <p:graphicFrame>
        <p:nvGraphicFramePr>
          <p:cNvPr id="44" name="Google Shape;485;p32">
            <a:extLst>
              <a:ext uri="{FF2B5EF4-FFF2-40B4-BE49-F238E27FC236}">
                <a16:creationId xmlns:a16="http://schemas.microsoft.com/office/drawing/2014/main" id="{3F81B4D0-F955-485E-81B2-81BC0B3829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799985"/>
              </p:ext>
            </p:extLst>
          </p:nvPr>
        </p:nvGraphicFramePr>
        <p:xfrm>
          <a:off x="712788" y="1422578"/>
          <a:ext cx="7704000" cy="1028700"/>
        </p:xfrm>
        <a:graphic>
          <a:graphicData uri="http://schemas.openxmlformats.org/drawingml/2006/table">
            <a:tbl>
              <a:tblPr>
                <a:noFill/>
                <a:tableStyleId>{AFFCBC5F-5BDB-4202-964A-047B65D2EBBF}</a:tableStyleId>
              </a:tblPr>
              <a:tblGrid>
                <a:gridCol w="230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dirty="0">
                          <a:solidFill>
                            <a:schemeClr val="dk1"/>
                          </a:solidFill>
                          <a:latin typeface="Passion One" panose="020B0604020202020204" charset="0"/>
                          <a:ea typeface="Inter"/>
                          <a:cs typeface="Inter"/>
                          <a:sym typeface="Inter"/>
                        </a:rPr>
                        <a:t>Team Leader </a:t>
                      </a:r>
                      <a:endParaRPr sz="1600" b="0" u="none" dirty="0">
                        <a:solidFill>
                          <a:schemeClr val="dk1"/>
                        </a:solidFill>
                        <a:latin typeface="Passion One" panose="020B0604020202020204" charset="0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  <a:t>S. M. 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  <a:t>Shahidullah 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  <a:t>Kaiser Talib</a:t>
                      </a:r>
                      <a:br>
                        <a:rPr lang="en-US" sz="14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</a:br>
                      <a:r>
                        <a:rPr lang="en-US" sz="14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Inter"/>
                          <a:cs typeface="Inter"/>
                          <a:sym typeface="Inter"/>
                        </a:rPr>
                        <a:t>Computer and Communication Engineering, IIUC</a:t>
                      </a:r>
                      <a:endParaRPr sz="1400" dirty="0">
                        <a:solidFill>
                          <a:schemeClr val="dk1"/>
                        </a:solidFill>
                        <a:latin typeface="Bahnschrift" panose="020B0502040204020203" pitchFamily="34" charset="0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E6E321A-A350-4569-B097-A335A90AF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337" y="724853"/>
            <a:ext cx="264082" cy="2784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4"/>
          <p:cNvSpPr txBox="1">
            <a:spLocks noGrp="1"/>
          </p:cNvSpPr>
          <p:nvPr>
            <p:ph type="subTitle" idx="1"/>
          </p:nvPr>
        </p:nvSpPr>
        <p:spPr>
          <a:xfrm>
            <a:off x="720000" y="1340413"/>
            <a:ext cx="4810286" cy="1537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" panose="020B0502040204020203" pitchFamily="34" charset="0"/>
              </a:rPr>
              <a:t>Here we are given about 10000 curtomers data of a E-Commerce platform as records. Filtering, Cleaning, Data Processing, Data Analyzing are done here. We used only Microsoft Excel to accomplish this project.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Bahnschrif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7" name="Google Shape;557;p34"/>
          <p:cNvSpPr txBox="1">
            <a:spLocks noGrp="1"/>
          </p:cNvSpPr>
          <p:nvPr>
            <p:ph type="title"/>
          </p:nvPr>
        </p:nvSpPr>
        <p:spPr>
          <a:xfrm>
            <a:off x="720000" y="7879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559" name="Google Shape;559;p34"/>
          <p:cNvGrpSpPr/>
          <p:nvPr/>
        </p:nvGrpSpPr>
        <p:grpSpPr>
          <a:xfrm>
            <a:off x="350755" y="4018677"/>
            <a:ext cx="902056" cy="901976"/>
            <a:chOff x="4246593" y="503852"/>
            <a:chExt cx="902056" cy="901976"/>
          </a:xfrm>
        </p:grpSpPr>
        <p:grpSp>
          <p:nvGrpSpPr>
            <p:cNvPr id="560" name="Google Shape;560;p34"/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561" name="Google Shape;561;p34"/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3" name="Google Shape;563;p34"/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34"/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566" name="Google Shape;566;p34"/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" name="Google Shape;1180;p51">
            <a:extLst>
              <a:ext uri="{FF2B5EF4-FFF2-40B4-BE49-F238E27FC236}">
                <a16:creationId xmlns:a16="http://schemas.microsoft.com/office/drawing/2014/main" id="{BD1BB409-8F5E-4596-8B34-EF6F1C872EAD}"/>
              </a:ext>
            </a:extLst>
          </p:cNvPr>
          <p:cNvGrpSpPr/>
          <p:nvPr/>
        </p:nvGrpSpPr>
        <p:grpSpPr>
          <a:xfrm>
            <a:off x="6160938" y="3970902"/>
            <a:ext cx="1862842" cy="570942"/>
            <a:chOff x="4000534" y="1707291"/>
            <a:chExt cx="1862842" cy="570942"/>
          </a:xfrm>
        </p:grpSpPr>
        <p:sp>
          <p:nvSpPr>
            <p:cNvPr id="15" name="Google Shape;1181;p51">
              <a:extLst>
                <a:ext uri="{FF2B5EF4-FFF2-40B4-BE49-F238E27FC236}">
                  <a16:creationId xmlns:a16="http://schemas.microsoft.com/office/drawing/2014/main" id="{E0E6A7BF-336D-4008-92B2-1991045F0285}"/>
                </a:ext>
              </a:extLst>
            </p:cNvPr>
            <p:cNvSpPr/>
            <p:nvPr/>
          </p:nvSpPr>
          <p:spPr>
            <a:xfrm>
              <a:off x="4000534" y="1707291"/>
              <a:ext cx="1862842" cy="570942"/>
            </a:xfrm>
            <a:custGeom>
              <a:avLst/>
              <a:gdLst/>
              <a:ahLst/>
              <a:cxnLst/>
              <a:rect l="l" t="t" r="r" b="b"/>
              <a:pathLst>
                <a:path w="4488775" h="1375763" extrusionOk="0">
                  <a:moveTo>
                    <a:pt x="4385914" y="1375763"/>
                  </a:moveTo>
                  <a:lnTo>
                    <a:pt x="102772" y="1375763"/>
                  </a:lnTo>
                  <a:cubicBezTo>
                    <a:pt x="46220" y="1375763"/>
                    <a:pt x="0" y="1329542"/>
                    <a:pt x="0" y="1272991"/>
                  </a:cubicBezTo>
                  <a:lnTo>
                    <a:pt x="0" y="102773"/>
                  </a:lnTo>
                  <a:cubicBezTo>
                    <a:pt x="0" y="46221"/>
                    <a:pt x="46220" y="0"/>
                    <a:pt x="102772" y="0"/>
                  </a:cubicBezTo>
                  <a:lnTo>
                    <a:pt x="4386003" y="0"/>
                  </a:lnTo>
                  <a:cubicBezTo>
                    <a:pt x="4442555" y="0"/>
                    <a:pt x="4488776" y="46221"/>
                    <a:pt x="4488776" y="102773"/>
                  </a:cubicBezTo>
                  <a:lnTo>
                    <a:pt x="4488776" y="1272991"/>
                  </a:lnTo>
                  <a:cubicBezTo>
                    <a:pt x="4488687" y="1329453"/>
                    <a:pt x="4442465" y="1375763"/>
                    <a:pt x="4385914" y="13757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182;p51">
              <a:extLst>
                <a:ext uri="{FF2B5EF4-FFF2-40B4-BE49-F238E27FC236}">
                  <a16:creationId xmlns:a16="http://schemas.microsoft.com/office/drawing/2014/main" id="{73117285-3FDA-4CC3-84A3-4A80408BB808}"/>
                </a:ext>
              </a:extLst>
            </p:cNvPr>
            <p:cNvSpPr/>
            <p:nvPr/>
          </p:nvSpPr>
          <p:spPr>
            <a:xfrm>
              <a:off x="4083686" y="1835880"/>
              <a:ext cx="1693754" cy="330376"/>
            </a:xfrm>
            <a:custGeom>
              <a:avLst/>
              <a:gdLst/>
              <a:ahLst/>
              <a:cxnLst/>
              <a:rect l="l" t="t" r="r" b="b"/>
              <a:pathLst>
                <a:path w="4081336" h="796086" extrusionOk="0">
                  <a:moveTo>
                    <a:pt x="4075726" y="796087"/>
                  </a:moveTo>
                  <a:cubicBezTo>
                    <a:pt x="4088640" y="744344"/>
                    <a:pt x="4071897" y="67328"/>
                    <a:pt x="4081336" y="0"/>
                  </a:cubicBezTo>
                  <a:cubicBezTo>
                    <a:pt x="4006618" y="219883"/>
                    <a:pt x="3777650" y="434513"/>
                    <a:pt x="3572728" y="536929"/>
                  </a:cubicBezTo>
                  <a:cubicBezTo>
                    <a:pt x="3232795" y="706762"/>
                    <a:pt x="2911208" y="177225"/>
                    <a:pt x="2503056" y="227097"/>
                  </a:cubicBezTo>
                  <a:cubicBezTo>
                    <a:pt x="2296353" y="252390"/>
                    <a:pt x="2040491" y="405034"/>
                    <a:pt x="1844742" y="466930"/>
                  </a:cubicBezTo>
                  <a:cubicBezTo>
                    <a:pt x="1469542" y="585554"/>
                    <a:pt x="1194709" y="609600"/>
                    <a:pt x="837321" y="433978"/>
                  </a:cubicBezTo>
                  <a:cubicBezTo>
                    <a:pt x="586534" y="310722"/>
                    <a:pt x="426141" y="53613"/>
                    <a:pt x="0" y="86653"/>
                  </a:cubicBezTo>
                  <a:lnTo>
                    <a:pt x="0" y="795998"/>
                  </a:lnTo>
                  <a:lnTo>
                    <a:pt x="4075726" y="79599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183;p51">
              <a:extLst>
                <a:ext uri="{FF2B5EF4-FFF2-40B4-BE49-F238E27FC236}">
                  <a16:creationId xmlns:a16="http://schemas.microsoft.com/office/drawing/2014/main" id="{67D27915-0A86-4DA0-B1FD-9991BA6874B4}"/>
                </a:ext>
              </a:extLst>
            </p:cNvPr>
            <p:cNvSpPr/>
            <p:nvPr/>
          </p:nvSpPr>
          <p:spPr>
            <a:xfrm>
              <a:off x="4063521" y="1810566"/>
              <a:ext cx="1743424" cy="270660"/>
            </a:xfrm>
            <a:custGeom>
              <a:avLst/>
              <a:gdLst/>
              <a:ahLst/>
              <a:cxnLst/>
              <a:rect l="l" t="t" r="r" b="b"/>
              <a:pathLst>
                <a:path w="4201022" h="652193" extrusionOk="0">
                  <a:moveTo>
                    <a:pt x="3448304" y="652193"/>
                  </a:moveTo>
                  <a:cubicBezTo>
                    <a:pt x="3317478" y="652193"/>
                    <a:pt x="3216308" y="582105"/>
                    <a:pt x="3118077" y="514065"/>
                  </a:cubicBezTo>
                  <a:cubicBezTo>
                    <a:pt x="3098307" y="500350"/>
                    <a:pt x="3078447" y="486546"/>
                    <a:pt x="3058231" y="473365"/>
                  </a:cubicBezTo>
                  <a:cubicBezTo>
                    <a:pt x="2875752" y="353493"/>
                    <a:pt x="2736733" y="294270"/>
                    <a:pt x="2524864" y="324283"/>
                  </a:cubicBezTo>
                  <a:cubicBezTo>
                    <a:pt x="2366342" y="346725"/>
                    <a:pt x="2214855" y="408264"/>
                    <a:pt x="2068354" y="467665"/>
                  </a:cubicBezTo>
                  <a:cubicBezTo>
                    <a:pt x="1907071" y="533123"/>
                    <a:pt x="1740266" y="600807"/>
                    <a:pt x="1559835" y="619420"/>
                  </a:cubicBezTo>
                  <a:cubicBezTo>
                    <a:pt x="1204762" y="656112"/>
                    <a:pt x="965820" y="558237"/>
                    <a:pt x="716102" y="399982"/>
                  </a:cubicBezTo>
                  <a:lnTo>
                    <a:pt x="686446" y="381101"/>
                  </a:lnTo>
                  <a:cubicBezTo>
                    <a:pt x="499692" y="262031"/>
                    <a:pt x="243829" y="99056"/>
                    <a:pt x="36592" y="187935"/>
                  </a:cubicBezTo>
                  <a:cubicBezTo>
                    <a:pt x="23233" y="193724"/>
                    <a:pt x="7826" y="187490"/>
                    <a:pt x="2127" y="174220"/>
                  </a:cubicBezTo>
                  <a:cubicBezTo>
                    <a:pt x="-3573" y="160862"/>
                    <a:pt x="2572" y="145455"/>
                    <a:pt x="15930" y="139755"/>
                  </a:cubicBezTo>
                  <a:cubicBezTo>
                    <a:pt x="248638" y="39921"/>
                    <a:pt x="517949" y="211535"/>
                    <a:pt x="714677" y="336929"/>
                  </a:cubicBezTo>
                  <a:lnTo>
                    <a:pt x="744156" y="355720"/>
                  </a:lnTo>
                  <a:cubicBezTo>
                    <a:pt x="991468" y="512461"/>
                    <a:pt x="1213401" y="602588"/>
                    <a:pt x="1554402" y="567232"/>
                  </a:cubicBezTo>
                  <a:cubicBezTo>
                    <a:pt x="1727442" y="549331"/>
                    <a:pt x="1890684" y="483072"/>
                    <a:pt x="2048584" y="419040"/>
                  </a:cubicBezTo>
                  <a:cubicBezTo>
                    <a:pt x="2198023" y="358392"/>
                    <a:pt x="2352538" y="295695"/>
                    <a:pt x="2517473" y="272362"/>
                  </a:cubicBezTo>
                  <a:cubicBezTo>
                    <a:pt x="2745728" y="240123"/>
                    <a:pt x="2893741" y="302642"/>
                    <a:pt x="3086996" y="429549"/>
                  </a:cubicBezTo>
                  <a:cubicBezTo>
                    <a:pt x="3107569" y="443086"/>
                    <a:pt x="3127785" y="457068"/>
                    <a:pt x="3147912" y="470961"/>
                  </a:cubicBezTo>
                  <a:cubicBezTo>
                    <a:pt x="3252644" y="543454"/>
                    <a:pt x="3351498" y="612028"/>
                    <a:pt x="3482769" y="597868"/>
                  </a:cubicBezTo>
                  <a:cubicBezTo>
                    <a:pt x="3829827" y="560642"/>
                    <a:pt x="4072509" y="148305"/>
                    <a:pt x="4152215" y="12937"/>
                  </a:cubicBezTo>
                  <a:cubicBezTo>
                    <a:pt x="4159608" y="380"/>
                    <a:pt x="4175638" y="-3717"/>
                    <a:pt x="4188106" y="3675"/>
                  </a:cubicBezTo>
                  <a:cubicBezTo>
                    <a:pt x="4200574" y="10978"/>
                    <a:pt x="4204760" y="27097"/>
                    <a:pt x="4197368" y="39565"/>
                  </a:cubicBezTo>
                  <a:cubicBezTo>
                    <a:pt x="4114278" y="180722"/>
                    <a:pt x="3861532" y="609980"/>
                    <a:pt x="3488291" y="650145"/>
                  </a:cubicBezTo>
                  <a:cubicBezTo>
                    <a:pt x="3474665" y="651481"/>
                    <a:pt x="3461306" y="652193"/>
                    <a:pt x="3448304" y="6521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184;p51">
              <a:extLst>
                <a:ext uri="{FF2B5EF4-FFF2-40B4-BE49-F238E27FC236}">
                  <a16:creationId xmlns:a16="http://schemas.microsoft.com/office/drawing/2014/main" id="{16A0F2EA-46E0-4C03-B2C8-721C9491801E}"/>
                </a:ext>
              </a:extLst>
            </p:cNvPr>
            <p:cNvSpPr/>
            <p:nvPr/>
          </p:nvSpPr>
          <p:spPr>
            <a:xfrm>
              <a:off x="4309168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0" y="97838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185;p51">
              <a:extLst>
                <a:ext uri="{FF2B5EF4-FFF2-40B4-BE49-F238E27FC236}">
                  <a16:creationId xmlns:a16="http://schemas.microsoft.com/office/drawing/2014/main" id="{A4E70A41-147E-486A-8DC8-B1C9B27B6E87}"/>
                </a:ext>
              </a:extLst>
            </p:cNvPr>
            <p:cNvSpPr/>
            <p:nvPr/>
          </p:nvSpPr>
          <p:spPr>
            <a:xfrm>
              <a:off x="4611854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0" y="97838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186;p51">
              <a:extLst>
                <a:ext uri="{FF2B5EF4-FFF2-40B4-BE49-F238E27FC236}">
                  <a16:creationId xmlns:a16="http://schemas.microsoft.com/office/drawing/2014/main" id="{32870B66-7B6A-4CD5-8EC5-48E3B6FBEFCF}"/>
                </a:ext>
              </a:extLst>
            </p:cNvPr>
            <p:cNvSpPr/>
            <p:nvPr/>
          </p:nvSpPr>
          <p:spPr>
            <a:xfrm>
              <a:off x="4908187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0" y="97838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187;p51">
              <a:extLst>
                <a:ext uri="{FF2B5EF4-FFF2-40B4-BE49-F238E27FC236}">
                  <a16:creationId xmlns:a16="http://schemas.microsoft.com/office/drawing/2014/main" id="{3E211B14-C384-43AF-9147-6277FBEE6FD4}"/>
                </a:ext>
              </a:extLst>
            </p:cNvPr>
            <p:cNvSpPr/>
            <p:nvPr/>
          </p:nvSpPr>
          <p:spPr>
            <a:xfrm>
              <a:off x="5200272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1" y="978388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88;p51">
              <a:extLst>
                <a:ext uri="{FF2B5EF4-FFF2-40B4-BE49-F238E27FC236}">
                  <a16:creationId xmlns:a16="http://schemas.microsoft.com/office/drawing/2014/main" id="{4A148726-1C4B-424F-B41C-DECA991F2732}"/>
                </a:ext>
              </a:extLst>
            </p:cNvPr>
            <p:cNvSpPr/>
            <p:nvPr/>
          </p:nvSpPr>
          <p:spPr>
            <a:xfrm>
              <a:off x="5530442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-1" y="978388"/>
                  </a:moveTo>
                  <a:lnTo>
                    <a:pt x="-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89;p51">
              <a:extLst>
                <a:ext uri="{FF2B5EF4-FFF2-40B4-BE49-F238E27FC236}">
                  <a16:creationId xmlns:a16="http://schemas.microsoft.com/office/drawing/2014/main" id="{A522FC86-BE3F-4987-902C-83BF9BACE2D7}"/>
                </a:ext>
              </a:extLst>
            </p:cNvPr>
            <p:cNvSpPr/>
            <p:nvPr/>
          </p:nvSpPr>
          <p:spPr>
            <a:xfrm>
              <a:off x="4285896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2" h="112212" extrusionOk="0">
                  <a:moveTo>
                    <a:pt x="56106" y="112213"/>
                  </a:moveTo>
                  <a:lnTo>
                    <a:pt x="56106" y="112213"/>
                  </a:lnTo>
                  <a:cubicBezTo>
                    <a:pt x="25203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2" y="0"/>
                    <a:pt x="56106" y="0"/>
                  </a:cubicBezTo>
                  <a:lnTo>
                    <a:pt x="56106" y="0"/>
                  </a:lnTo>
                  <a:cubicBezTo>
                    <a:pt x="87009" y="0"/>
                    <a:pt x="112212" y="25292"/>
                    <a:pt x="112212" y="56106"/>
                  </a:cubicBezTo>
                  <a:lnTo>
                    <a:pt x="112212" y="56106"/>
                  </a:lnTo>
                  <a:cubicBezTo>
                    <a:pt x="112302" y="87009"/>
                    <a:pt x="87009" y="112213"/>
                    <a:pt x="56106" y="112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90;p51">
              <a:extLst>
                <a:ext uri="{FF2B5EF4-FFF2-40B4-BE49-F238E27FC236}">
                  <a16:creationId xmlns:a16="http://schemas.microsoft.com/office/drawing/2014/main" id="{3B453096-7CE3-4A9D-A388-34F4BFF3CA70}"/>
                </a:ext>
              </a:extLst>
            </p:cNvPr>
            <p:cNvSpPr/>
            <p:nvPr/>
          </p:nvSpPr>
          <p:spPr>
            <a:xfrm>
              <a:off x="4588582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2" h="112212" extrusionOk="0">
                  <a:moveTo>
                    <a:pt x="56107" y="112213"/>
                  </a:moveTo>
                  <a:lnTo>
                    <a:pt x="56107" y="112213"/>
                  </a:lnTo>
                  <a:cubicBezTo>
                    <a:pt x="25204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3" y="0"/>
                    <a:pt x="56107" y="0"/>
                  </a:cubicBezTo>
                  <a:lnTo>
                    <a:pt x="56107" y="0"/>
                  </a:lnTo>
                  <a:cubicBezTo>
                    <a:pt x="87010" y="0"/>
                    <a:pt x="112212" y="25292"/>
                    <a:pt x="112212" y="56106"/>
                  </a:cubicBezTo>
                  <a:lnTo>
                    <a:pt x="112212" y="56106"/>
                  </a:lnTo>
                  <a:cubicBezTo>
                    <a:pt x="112212" y="87009"/>
                    <a:pt x="87010" y="112213"/>
                    <a:pt x="56107" y="1122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191;p51">
              <a:extLst>
                <a:ext uri="{FF2B5EF4-FFF2-40B4-BE49-F238E27FC236}">
                  <a16:creationId xmlns:a16="http://schemas.microsoft.com/office/drawing/2014/main" id="{72912840-AA8A-4025-A77E-5674B095964B}"/>
                </a:ext>
              </a:extLst>
            </p:cNvPr>
            <p:cNvSpPr/>
            <p:nvPr/>
          </p:nvSpPr>
          <p:spPr>
            <a:xfrm>
              <a:off x="4884915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3" h="112212" extrusionOk="0">
                  <a:moveTo>
                    <a:pt x="56107" y="112213"/>
                  </a:moveTo>
                  <a:lnTo>
                    <a:pt x="56107" y="112213"/>
                  </a:lnTo>
                  <a:cubicBezTo>
                    <a:pt x="25204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3" y="0"/>
                    <a:pt x="56107" y="0"/>
                  </a:cubicBezTo>
                  <a:lnTo>
                    <a:pt x="56107" y="0"/>
                  </a:lnTo>
                  <a:cubicBezTo>
                    <a:pt x="87010" y="0"/>
                    <a:pt x="112214" y="25292"/>
                    <a:pt x="112214" y="56106"/>
                  </a:cubicBezTo>
                  <a:lnTo>
                    <a:pt x="112214" y="56106"/>
                  </a:lnTo>
                  <a:cubicBezTo>
                    <a:pt x="112214" y="87009"/>
                    <a:pt x="86920" y="112213"/>
                    <a:pt x="56107" y="112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192;p51">
              <a:extLst>
                <a:ext uri="{FF2B5EF4-FFF2-40B4-BE49-F238E27FC236}">
                  <a16:creationId xmlns:a16="http://schemas.microsoft.com/office/drawing/2014/main" id="{9727AA92-10F3-453B-90FC-FFF278B57B6E}"/>
                </a:ext>
              </a:extLst>
            </p:cNvPr>
            <p:cNvSpPr/>
            <p:nvPr/>
          </p:nvSpPr>
          <p:spPr>
            <a:xfrm>
              <a:off x="5177000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2" h="112212" extrusionOk="0">
                  <a:moveTo>
                    <a:pt x="56107" y="112213"/>
                  </a:moveTo>
                  <a:lnTo>
                    <a:pt x="56107" y="112213"/>
                  </a:lnTo>
                  <a:cubicBezTo>
                    <a:pt x="25203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2" y="0"/>
                    <a:pt x="56107" y="0"/>
                  </a:cubicBezTo>
                  <a:lnTo>
                    <a:pt x="56107" y="0"/>
                  </a:lnTo>
                  <a:cubicBezTo>
                    <a:pt x="87010" y="0"/>
                    <a:pt x="112212" y="25292"/>
                    <a:pt x="112212" y="56106"/>
                  </a:cubicBezTo>
                  <a:lnTo>
                    <a:pt x="112212" y="56106"/>
                  </a:lnTo>
                  <a:cubicBezTo>
                    <a:pt x="112212" y="87009"/>
                    <a:pt x="87010" y="112213"/>
                    <a:pt x="56107" y="1122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93;p51">
              <a:extLst>
                <a:ext uri="{FF2B5EF4-FFF2-40B4-BE49-F238E27FC236}">
                  <a16:creationId xmlns:a16="http://schemas.microsoft.com/office/drawing/2014/main" id="{1C335963-4F76-4ACF-986F-50E56AE37371}"/>
                </a:ext>
              </a:extLst>
            </p:cNvPr>
            <p:cNvSpPr/>
            <p:nvPr/>
          </p:nvSpPr>
          <p:spPr>
            <a:xfrm>
              <a:off x="5507170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2" h="112212" extrusionOk="0">
                  <a:moveTo>
                    <a:pt x="56106" y="112213"/>
                  </a:moveTo>
                  <a:lnTo>
                    <a:pt x="56106" y="112213"/>
                  </a:lnTo>
                  <a:cubicBezTo>
                    <a:pt x="25203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2" y="0"/>
                    <a:pt x="56106" y="0"/>
                  </a:cubicBezTo>
                  <a:lnTo>
                    <a:pt x="56106" y="0"/>
                  </a:lnTo>
                  <a:cubicBezTo>
                    <a:pt x="87010" y="0"/>
                    <a:pt x="112212" y="25292"/>
                    <a:pt x="112212" y="56106"/>
                  </a:cubicBezTo>
                  <a:lnTo>
                    <a:pt x="112212" y="56106"/>
                  </a:lnTo>
                  <a:cubicBezTo>
                    <a:pt x="112302" y="87009"/>
                    <a:pt x="87010" y="112213"/>
                    <a:pt x="56106" y="1122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1266;p51">
            <a:extLst>
              <a:ext uri="{FF2B5EF4-FFF2-40B4-BE49-F238E27FC236}">
                <a16:creationId xmlns:a16="http://schemas.microsoft.com/office/drawing/2014/main" id="{C129F09C-5733-4429-B10A-CE5F6A3F7557}"/>
              </a:ext>
            </a:extLst>
          </p:cNvPr>
          <p:cNvGrpSpPr/>
          <p:nvPr/>
        </p:nvGrpSpPr>
        <p:grpSpPr>
          <a:xfrm>
            <a:off x="6531292" y="1040155"/>
            <a:ext cx="1168346" cy="1029565"/>
            <a:chOff x="2807925" y="3083014"/>
            <a:chExt cx="1168346" cy="1029565"/>
          </a:xfrm>
        </p:grpSpPr>
        <p:sp>
          <p:nvSpPr>
            <p:cNvPr id="29" name="Google Shape;1267;p51">
              <a:extLst>
                <a:ext uri="{FF2B5EF4-FFF2-40B4-BE49-F238E27FC236}">
                  <a16:creationId xmlns:a16="http://schemas.microsoft.com/office/drawing/2014/main" id="{E4D6D779-43B0-4870-BA82-7878718F1032}"/>
                </a:ext>
              </a:extLst>
            </p:cNvPr>
            <p:cNvSpPr/>
            <p:nvPr/>
          </p:nvSpPr>
          <p:spPr>
            <a:xfrm>
              <a:off x="2807925" y="3083014"/>
              <a:ext cx="1168346" cy="1029565"/>
            </a:xfrm>
            <a:custGeom>
              <a:avLst/>
              <a:gdLst/>
              <a:ahLst/>
              <a:cxnLst/>
              <a:rect l="l" t="t" r="r" b="b"/>
              <a:pathLst>
                <a:path w="2815292" h="2480880" extrusionOk="0">
                  <a:moveTo>
                    <a:pt x="2708423" y="2480881"/>
                  </a:moveTo>
                  <a:lnTo>
                    <a:pt x="106869" y="2480881"/>
                  </a:lnTo>
                  <a:cubicBezTo>
                    <a:pt x="48091" y="2480881"/>
                    <a:pt x="0" y="2432789"/>
                    <a:pt x="0" y="2374011"/>
                  </a:cubicBezTo>
                  <a:lnTo>
                    <a:pt x="0" y="106869"/>
                  </a:lnTo>
                  <a:cubicBezTo>
                    <a:pt x="0" y="48091"/>
                    <a:pt x="48091" y="0"/>
                    <a:pt x="106869" y="0"/>
                  </a:cubicBezTo>
                  <a:lnTo>
                    <a:pt x="2708423" y="0"/>
                  </a:lnTo>
                  <a:cubicBezTo>
                    <a:pt x="2767201" y="0"/>
                    <a:pt x="2815292" y="48091"/>
                    <a:pt x="2815292" y="106869"/>
                  </a:cubicBezTo>
                  <a:lnTo>
                    <a:pt x="2815292" y="2373922"/>
                  </a:lnTo>
                  <a:cubicBezTo>
                    <a:pt x="2815292" y="2432789"/>
                    <a:pt x="2767201" y="2480881"/>
                    <a:pt x="2708423" y="24808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68;p51">
              <a:extLst>
                <a:ext uri="{FF2B5EF4-FFF2-40B4-BE49-F238E27FC236}">
                  <a16:creationId xmlns:a16="http://schemas.microsoft.com/office/drawing/2014/main" id="{A6F6D3F2-073F-481C-BE1C-4EB1DC741B3F}"/>
                </a:ext>
              </a:extLst>
            </p:cNvPr>
            <p:cNvSpPr/>
            <p:nvPr/>
          </p:nvSpPr>
          <p:spPr>
            <a:xfrm>
              <a:off x="2807925" y="3962853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69;p51">
              <a:extLst>
                <a:ext uri="{FF2B5EF4-FFF2-40B4-BE49-F238E27FC236}">
                  <a16:creationId xmlns:a16="http://schemas.microsoft.com/office/drawing/2014/main" id="{7C0AB3E0-3793-4FA3-B42A-EABA9DD047B1}"/>
                </a:ext>
              </a:extLst>
            </p:cNvPr>
            <p:cNvSpPr/>
            <p:nvPr/>
          </p:nvSpPr>
          <p:spPr>
            <a:xfrm>
              <a:off x="2807925" y="3814613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70;p51">
              <a:extLst>
                <a:ext uri="{FF2B5EF4-FFF2-40B4-BE49-F238E27FC236}">
                  <a16:creationId xmlns:a16="http://schemas.microsoft.com/office/drawing/2014/main" id="{7FE50D8B-D289-4A60-BC57-353ECC1C9C86}"/>
                </a:ext>
              </a:extLst>
            </p:cNvPr>
            <p:cNvSpPr/>
            <p:nvPr/>
          </p:nvSpPr>
          <p:spPr>
            <a:xfrm>
              <a:off x="2807925" y="3666335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71;p51">
              <a:extLst>
                <a:ext uri="{FF2B5EF4-FFF2-40B4-BE49-F238E27FC236}">
                  <a16:creationId xmlns:a16="http://schemas.microsoft.com/office/drawing/2014/main" id="{6D3D84C5-C75D-448F-BC5A-9A40782477DA}"/>
                </a:ext>
              </a:extLst>
            </p:cNvPr>
            <p:cNvSpPr/>
            <p:nvPr/>
          </p:nvSpPr>
          <p:spPr>
            <a:xfrm>
              <a:off x="2807925" y="3518058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272;p51">
              <a:extLst>
                <a:ext uri="{FF2B5EF4-FFF2-40B4-BE49-F238E27FC236}">
                  <a16:creationId xmlns:a16="http://schemas.microsoft.com/office/drawing/2014/main" id="{C564AE20-9082-4C2B-BB37-8712D1BFA131}"/>
                </a:ext>
              </a:extLst>
            </p:cNvPr>
            <p:cNvSpPr/>
            <p:nvPr/>
          </p:nvSpPr>
          <p:spPr>
            <a:xfrm>
              <a:off x="2807925" y="3369817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273;p51">
              <a:extLst>
                <a:ext uri="{FF2B5EF4-FFF2-40B4-BE49-F238E27FC236}">
                  <a16:creationId xmlns:a16="http://schemas.microsoft.com/office/drawing/2014/main" id="{A2506E4C-F362-48CB-B8F8-A5810422360C}"/>
                </a:ext>
              </a:extLst>
            </p:cNvPr>
            <p:cNvSpPr/>
            <p:nvPr/>
          </p:nvSpPr>
          <p:spPr>
            <a:xfrm>
              <a:off x="2807925" y="3221540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274;p51">
              <a:extLst>
                <a:ext uri="{FF2B5EF4-FFF2-40B4-BE49-F238E27FC236}">
                  <a16:creationId xmlns:a16="http://schemas.microsoft.com/office/drawing/2014/main" id="{A32D8E07-B8EF-45CA-A9E5-D3629EC38641}"/>
                </a:ext>
              </a:extLst>
            </p:cNvPr>
            <p:cNvSpPr/>
            <p:nvPr/>
          </p:nvSpPr>
          <p:spPr>
            <a:xfrm>
              <a:off x="2952212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75;p51">
              <a:extLst>
                <a:ext uri="{FF2B5EF4-FFF2-40B4-BE49-F238E27FC236}">
                  <a16:creationId xmlns:a16="http://schemas.microsoft.com/office/drawing/2014/main" id="{53B8BC53-D172-472F-8C59-B92EAEFBB54A}"/>
                </a:ext>
              </a:extLst>
            </p:cNvPr>
            <p:cNvSpPr/>
            <p:nvPr/>
          </p:nvSpPr>
          <p:spPr>
            <a:xfrm>
              <a:off x="3098569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276;p51">
              <a:extLst>
                <a:ext uri="{FF2B5EF4-FFF2-40B4-BE49-F238E27FC236}">
                  <a16:creationId xmlns:a16="http://schemas.microsoft.com/office/drawing/2014/main" id="{40E6FED1-FABE-4CB8-AEED-65B775BFA98C}"/>
                </a:ext>
              </a:extLst>
            </p:cNvPr>
            <p:cNvSpPr/>
            <p:nvPr/>
          </p:nvSpPr>
          <p:spPr>
            <a:xfrm>
              <a:off x="3244888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277;p51">
              <a:extLst>
                <a:ext uri="{FF2B5EF4-FFF2-40B4-BE49-F238E27FC236}">
                  <a16:creationId xmlns:a16="http://schemas.microsoft.com/office/drawing/2014/main" id="{0AECD37E-2ABD-470D-B09F-07C16DFA4426}"/>
                </a:ext>
              </a:extLst>
            </p:cNvPr>
            <p:cNvSpPr/>
            <p:nvPr/>
          </p:nvSpPr>
          <p:spPr>
            <a:xfrm>
              <a:off x="3391245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278;p51">
              <a:extLst>
                <a:ext uri="{FF2B5EF4-FFF2-40B4-BE49-F238E27FC236}">
                  <a16:creationId xmlns:a16="http://schemas.microsoft.com/office/drawing/2014/main" id="{D36D2E64-1841-4FDA-99A6-A43AE99BF11E}"/>
                </a:ext>
              </a:extLst>
            </p:cNvPr>
            <p:cNvSpPr/>
            <p:nvPr/>
          </p:nvSpPr>
          <p:spPr>
            <a:xfrm>
              <a:off x="3537564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79;p51">
              <a:extLst>
                <a:ext uri="{FF2B5EF4-FFF2-40B4-BE49-F238E27FC236}">
                  <a16:creationId xmlns:a16="http://schemas.microsoft.com/office/drawing/2014/main" id="{E16A9ADC-DA73-41B1-81F3-B456B2EDC805}"/>
                </a:ext>
              </a:extLst>
            </p:cNvPr>
            <p:cNvSpPr/>
            <p:nvPr/>
          </p:nvSpPr>
          <p:spPr>
            <a:xfrm>
              <a:off x="3683920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280;p51">
              <a:extLst>
                <a:ext uri="{FF2B5EF4-FFF2-40B4-BE49-F238E27FC236}">
                  <a16:creationId xmlns:a16="http://schemas.microsoft.com/office/drawing/2014/main" id="{1E0E697C-A6D9-4F2B-9CE1-4985174D97E3}"/>
                </a:ext>
              </a:extLst>
            </p:cNvPr>
            <p:cNvSpPr/>
            <p:nvPr/>
          </p:nvSpPr>
          <p:spPr>
            <a:xfrm>
              <a:off x="3830240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281;p51">
              <a:extLst>
                <a:ext uri="{FF2B5EF4-FFF2-40B4-BE49-F238E27FC236}">
                  <a16:creationId xmlns:a16="http://schemas.microsoft.com/office/drawing/2014/main" id="{8D3B118B-D7C6-4B33-B114-BC697E017F7C}"/>
                </a:ext>
              </a:extLst>
            </p:cNvPr>
            <p:cNvSpPr/>
            <p:nvPr/>
          </p:nvSpPr>
          <p:spPr>
            <a:xfrm>
              <a:off x="2820336" y="3373437"/>
              <a:ext cx="1010420" cy="725282"/>
            </a:xfrm>
            <a:custGeom>
              <a:avLst/>
              <a:gdLst/>
              <a:ahLst/>
              <a:cxnLst/>
              <a:rect l="l" t="t" r="r" b="b"/>
              <a:pathLst>
                <a:path w="2434748" h="1747668" extrusionOk="0">
                  <a:moveTo>
                    <a:pt x="0" y="1747668"/>
                  </a:moveTo>
                  <a:lnTo>
                    <a:pt x="317936" y="1421005"/>
                  </a:lnTo>
                  <a:lnTo>
                    <a:pt x="1023540" y="1071008"/>
                  </a:lnTo>
                  <a:lnTo>
                    <a:pt x="1384402" y="706138"/>
                  </a:lnTo>
                  <a:lnTo>
                    <a:pt x="1729145" y="1087751"/>
                  </a:lnTo>
                  <a:lnTo>
                    <a:pt x="1917591" y="706138"/>
                  </a:lnTo>
                  <a:lnTo>
                    <a:pt x="2434749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282;p51">
              <a:extLst>
                <a:ext uri="{FF2B5EF4-FFF2-40B4-BE49-F238E27FC236}">
                  <a16:creationId xmlns:a16="http://schemas.microsoft.com/office/drawing/2014/main" id="{F554587A-974A-4447-8B7A-34EA2D6E2F65}"/>
                </a:ext>
              </a:extLst>
            </p:cNvPr>
            <p:cNvSpPr/>
            <p:nvPr/>
          </p:nvSpPr>
          <p:spPr>
            <a:xfrm>
              <a:off x="3796867" y="333641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83;p51">
              <a:extLst>
                <a:ext uri="{FF2B5EF4-FFF2-40B4-BE49-F238E27FC236}">
                  <a16:creationId xmlns:a16="http://schemas.microsoft.com/office/drawing/2014/main" id="{A2174768-ED4C-45B5-8318-527701AA2BF9}"/>
                </a:ext>
              </a:extLst>
            </p:cNvPr>
            <p:cNvSpPr/>
            <p:nvPr/>
          </p:nvSpPr>
          <p:spPr>
            <a:xfrm>
              <a:off x="3357854" y="363296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284;p51">
              <a:extLst>
                <a:ext uri="{FF2B5EF4-FFF2-40B4-BE49-F238E27FC236}">
                  <a16:creationId xmlns:a16="http://schemas.microsoft.com/office/drawing/2014/main" id="{45BEDE06-6EA1-4F24-A6A4-98C4853D4AD7}"/>
                </a:ext>
              </a:extLst>
            </p:cNvPr>
            <p:cNvSpPr/>
            <p:nvPr/>
          </p:nvSpPr>
          <p:spPr>
            <a:xfrm>
              <a:off x="3502254" y="377736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285;p51">
              <a:extLst>
                <a:ext uri="{FF2B5EF4-FFF2-40B4-BE49-F238E27FC236}">
                  <a16:creationId xmlns:a16="http://schemas.microsoft.com/office/drawing/2014/main" id="{1FECE943-287E-4FAD-8627-433A44B2246C}"/>
                </a:ext>
              </a:extLst>
            </p:cNvPr>
            <p:cNvSpPr/>
            <p:nvPr/>
          </p:nvSpPr>
          <p:spPr>
            <a:xfrm>
              <a:off x="3211542" y="378121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286;p51">
              <a:extLst>
                <a:ext uri="{FF2B5EF4-FFF2-40B4-BE49-F238E27FC236}">
                  <a16:creationId xmlns:a16="http://schemas.microsoft.com/office/drawing/2014/main" id="{F1BE73A5-C8BF-4206-8764-7BC81D493C62}"/>
                </a:ext>
              </a:extLst>
            </p:cNvPr>
            <p:cNvSpPr/>
            <p:nvPr/>
          </p:nvSpPr>
          <p:spPr>
            <a:xfrm>
              <a:off x="2920217" y="3928142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1227;p51">
            <a:extLst>
              <a:ext uri="{FF2B5EF4-FFF2-40B4-BE49-F238E27FC236}">
                <a16:creationId xmlns:a16="http://schemas.microsoft.com/office/drawing/2014/main" id="{751877ED-9AB1-4E62-AD0D-F92F00B492D9}"/>
              </a:ext>
            </a:extLst>
          </p:cNvPr>
          <p:cNvGrpSpPr/>
          <p:nvPr/>
        </p:nvGrpSpPr>
        <p:grpSpPr>
          <a:xfrm>
            <a:off x="6456089" y="2513814"/>
            <a:ext cx="1322808" cy="1150792"/>
            <a:chOff x="2389542" y="1660747"/>
            <a:chExt cx="1263441" cy="1063161"/>
          </a:xfrm>
        </p:grpSpPr>
        <p:sp>
          <p:nvSpPr>
            <p:cNvPr id="50" name="Google Shape;1228;p51">
              <a:extLst>
                <a:ext uri="{FF2B5EF4-FFF2-40B4-BE49-F238E27FC236}">
                  <a16:creationId xmlns:a16="http://schemas.microsoft.com/office/drawing/2014/main" id="{11A69ABA-418E-4829-8225-209AD0A1AE25}"/>
                </a:ext>
              </a:extLst>
            </p:cNvPr>
            <p:cNvSpPr/>
            <p:nvPr/>
          </p:nvSpPr>
          <p:spPr>
            <a:xfrm>
              <a:off x="2471068" y="2534232"/>
              <a:ext cx="622684" cy="55290"/>
            </a:xfrm>
            <a:custGeom>
              <a:avLst/>
              <a:gdLst/>
              <a:ahLst/>
              <a:cxnLst/>
              <a:rect l="l" t="t" r="r" b="b"/>
              <a:pathLst>
                <a:path w="1500444" h="133230" extrusionOk="0">
                  <a:moveTo>
                    <a:pt x="1433918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433829" y="0"/>
                  </a:lnTo>
                  <a:cubicBezTo>
                    <a:pt x="1470610" y="0"/>
                    <a:pt x="1500444" y="29834"/>
                    <a:pt x="1500444" y="66615"/>
                  </a:cubicBezTo>
                  <a:lnTo>
                    <a:pt x="1500444" y="66615"/>
                  </a:lnTo>
                  <a:cubicBezTo>
                    <a:pt x="1500533" y="103396"/>
                    <a:pt x="1470699" y="133230"/>
                    <a:pt x="1433918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29;p51">
              <a:extLst>
                <a:ext uri="{FF2B5EF4-FFF2-40B4-BE49-F238E27FC236}">
                  <a16:creationId xmlns:a16="http://schemas.microsoft.com/office/drawing/2014/main" id="{F805F160-C728-46ED-84F9-DA85D0052B98}"/>
                </a:ext>
              </a:extLst>
            </p:cNvPr>
            <p:cNvSpPr/>
            <p:nvPr/>
          </p:nvSpPr>
          <p:spPr>
            <a:xfrm>
              <a:off x="2872754" y="2534232"/>
              <a:ext cx="576264" cy="55290"/>
            </a:xfrm>
            <a:custGeom>
              <a:avLst/>
              <a:gdLst/>
              <a:ahLst/>
              <a:cxnLst/>
              <a:rect l="l" t="t" r="r" b="b"/>
              <a:pathLst>
                <a:path w="1388588" h="133230" extrusionOk="0">
                  <a:moveTo>
                    <a:pt x="1321973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1973" y="0"/>
                  </a:lnTo>
                  <a:cubicBezTo>
                    <a:pt x="1358754" y="0"/>
                    <a:pt x="1388588" y="29834"/>
                    <a:pt x="1388588" y="66615"/>
                  </a:cubicBezTo>
                  <a:lnTo>
                    <a:pt x="1388588" y="66615"/>
                  </a:lnTo>
                  <a:cubicBezTo>
                    <a:pt x="1388588" y="103396"/>
                    <a:pt x="1358754" y="133230"/>
                    <a:pt x="1321973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230;p51">
              <a:extLst>
                <a:ext uri="{FF2B5EF4-FFF2-40B4-BE49-F238E27FC236}">
                  <a16:creationId xmlns:a16="http://schemas.microsoft.com/office/drawing/2014/main" id="{3496BEBB-BFCA-446F-AE19-53BD61FA27FD}"/>
                </a:ext>
              </a:extLst>
            </p:cNvPr>
            <p:cNvSpPr/>
            <p:nvPr/>
          </p:nvSpPr>
          <p:spPr>
            <a:xfrm>
              <a:off x="2471068" y="2386841"/>
              <a:ext cx="736000" cy="55290"/>
            </a:xfrm>
            <a:custGeom>
              <a:avLst/>
              <a:gdLst/>
              <a:ahLst/>
              <a:cxnLst/>
              <a:rect l="l" t="t" r="r" b="b"/>
              <a:pathLst>
                <a:path w="1773495" h="133230" extrusionOk="0">
                  <a:moveTo>
                    <a:pt x="1706969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706880" y="0"/>
                  </a:lnTo>
                  <a:cubicBezTo>
                    <a:pt x="1743661" y="0"/>
                    <a:pt x="1773495" y="29834"/>
                    <a:pt x="1773495" y="66615"/>
                  </a:cubicBezTo>
                  <a:lnTo>
                    <a:pt x="1773495" y="66615"/>
                  </a:lnTo>
                  <a:cubicBezTo>
                    <a:pt x="1773585" y="103396"/>
                    <a:pt x="1743750" y="133230"/>
                    <a:pt x="1706969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231;p51">
              <a:extLst>
                <a:ext uri="{FF2B5EF4-FFF2-40B4-BE49-F238E27FC236}">
                  <a16:creationId xmlns:a16="http://schemas.microsoft.com/office/drawing/2014/main" id="{E6FE18F8-5739-4360-9505-1F7AE2E949A7}"/>
                </a:ext>
              </a:extLst>
            </p:cNvPr>
            <p:cNvSpPr/>
            <p:nvPr/>
          </p:nvSpPr>
          <p:spPr>
            <a:xfrm>
              <a:off x="3020957" y="2386841"/>
              <a:ext cx="280186" cy="55290"/>
            </a:xfrm>
            <a:custGeom>
              <a:avLst/>
              <a:gdLst/>
              <a:ahLst/>
              <a:cxnLst/>
              <a:rect l="l" t="t" r="r" b="b"/>
              <a:pathLst>
                <a:path w="675146" h="133230" extrusionOk="0">
                  <a:moveTo>
                    <a:pt x="608531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08531" y="0"/>
                  </a:lnTo>
                  <a:cubicBezTo>
                    <a:pt x="645312" y="0"/>
                    <a:pt x="675146" y="29834"/>
                    <a:pt x="675146" y="66615"/>
                  </a:cubicBezTo>
                  <a:lnTo>
                    <a:pt x="675146" y="66615"/>
                  </a:lnTo>
                  <a:cubicBezTo>
                    <a:pt x="675146" y="103396"/>
                    <a:pt x="645312" y="133230"/>
                    <a:pt x="608531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232;p51">
              <a:extLst>
                <a:ext uri="{FF2B5EF4-FFF2-40B4-BE49-F238E27FC236}">
                  <a16:creationId xmlns:a16="http://schemas.microsoft.com/office/drawing/2014/main" id="{4D991663-8F52-4A9F-9B26-42B78427001E}"/>
                </a:ext>
              </a:extLst>
            </p:cNvPr>
            <p:cNvSpPr/>
            <p:nvPr/>
          </p:nvSpPr>
          <p:spPr>
            <a:xfrm>
              <a:off x="2471068" y="2250311"/>
              <a:ext cx="940901" cy="55290"/>
            </a:xfrm>
            <a:custGeom>
              <a:avLst/>
              <a:gdLst/>
              <a:ahLst/>
              <a:cxnLst/>
              <a:rect l="l" t="t" r="r" b="b"/>
              <a:pathLst>
                <a:path w="2267231" h="133230" extrusionOk="0">
                  <a:moveTo>
                    <a:pt x="2200616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2200616" y="0"/>
                  </a:lnTo>
                  <a:cubicBezTo>
                    <a:pt x="2237397" y="0"/>
                    <a:pt x="2267231" y="29834"/>
                    <a:pt x="2267231" y="66615"/>
                  </a:cubicBezTo>
                  <a:lnTo>
                    <a:pt x="2267231" y="66615"/>
                  </a:lnTo>
                  <a:cubicBezTo>
                    <a:pt x="2267231" y="103396"/>
                    <a:pt x="2237397" y="133230"/>
                    <a:pt x="2200616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233;p51">
              <a:extLst>
                <a:ext uri="{FF2B5EF4-FFF2-40B4-BE49-F238E27FC236}">
                  <a16:creationId xmlns:a16="http://schemas.microsoft.com/office/drawing/2014/main" id="{7AFD9FF8-9A88-4C39-B107-7B80E50F0CC9}"/>
                </a:ext>
              </a:extLst>
            </p:cNvPr>
            <p:cNvSpPr/>
            <p:nvPr/>
          </p:nvSpPr>
          <p:spPr>
            <a:xfrm>
              <a:off x="2988894" y="2250311"/>
              <a:ext cx="487341" cy="55290"/>
            </a:xfrm>
            <a:custGeom>
              <a:avLst/>
              <a:gdLst/>
              <a:ahLst/>
              <a:cxnLst/>
              <a:rect l="l" t="t" r="r" b="b"/>
              <a:pathLst>
                <a:path w="1174315" h="133230" extrusionOk="0">
                  <a:moveTo>
                    <a:pt x="1107700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107700" y="0"/>
                  </a:lnTo>
                  <a:cubicBezTo>
                    <a:pt x="1144481" y="0"/>
                    <a:pt x="1174315" y="29834"/>
                    <a:pt x="1174315" y="66615"/>
                  </a:cubicBezTo>
                  <a:lnTo>
                    <a:pt x="1174315" y="66615"/>
                  </a:lnTo>
                  <a:cubicBezTo>
                    <a:pt x="1174315" y="103396"/>
                    <a:pt x="1144481" y="133230"/>
                    <a:pt x="1107700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234;p51">
              <a:extLst>
                <a:ext uri="{FF2B5EF4-FFF2-40B4-BE49-F238E27FC236}">
                  <a16:creationId xmlns:a16="http://schemas.microsoft.com/office/drawing/2014/main" id="{C9E29949-A032-4E11-8FA8-6ADCEF645FDB}"/>
                </a:ext>
              </a:extLst>
            </p:cNvPr>
            <p:cNvSpPr/>
            <p:nvPr/>
          </p:nvSpPr>
          <p:spPr>
            <a:xfrm>
              <a:off x="2471068" y="2102920"/>
              <a:ext cx="429389" cy="55290"/>
            </a:xfrm>
            <a:custGeom>
              <a:avLst/>
              <a:gdLst/>
              <a:ahLst/>
              <a:cxnLst/>
              <a:rect l="l" t="t" r="r" b="b"/>
              <a:pathLst>
                <a:path w="1034672" h="133230" extrusionOk="0">
                  <a:moveTo>
                    <a:pt x="968057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968057" y="0"/>
                  </a:lnTo>
                  <a:cubicBezTo>
                    <a:pt x="1004838" y="0"/>
                    <a:pt x="1034672" y="29834"/>
                    <a:pt x="1034672" y="66615"/>
                  </a:cubicBezTo>
                  <a:lnTo>
                    <a:pt x="1034672" y="66615"/>
                  </a:lnTo>
                  <a:cubicBezTo>
                    <a:pt x="1034672" y="103396"/>
                    <a:pt x="1004838" y="133230"/>
                    <a:pt x="968057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235;p51">
              <a:extLst>
                <a:ext uri="{FF2B5EF4-FFF2-40B4-BE49-F238E27FC236}">
                  <a16:creationId xmlns:a16="http://schemas.microsoft.com/office/drawing/2014/main" id="{D72372D2-61E6-4922-AB19-ECA17C10C482}"/>
                </a:ext>
              </a:extLst>
            </p:cNvPr>
            <p:cNvSpPr/>
            <p:nvPr/>
          </p:nvSpPr>
          <p:spPr>
            <a:xfrm>
              <a:off x="2727764" y="2102920"/>
              <a:ext cx="172561" cy="55290"/>
            </a:xfrm>
            <a:custGeom>
              <a:avLst/>
              <a:gdLst/>
              <a:ahLst/>
              <a:cxnLst/>
              <a:rect l="l" t="t" r="r" b="b"/>
              <a:pathLst>
                <a:path w="415810" h="133230" extrusionOk="0">
                  <a:moveTo>
                    <a:pt x="349195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349195" y="0"/>
                  </a:lnTo>
                  <a:cubicBezTo>
                    <a:pt x="385976" y="0"/>
                    <a:pt x="415810" y="29834"/>
                    <a:pt x="415810" y="66615"/>
                  </a:cubicBezTo>
                  <a:lnTo>
                    <a:pt x="415810" y="66615"/>
                  </a:lnTo>
                  <a:cubicBezTo>
                    <a:pt x="415810" y="103396"/>
                    <a:pt x="385976" y="133230"/>
                    <a:pt x="349195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236;p51">
              <a:extLst>
                <a:ext uri="{FF2B5EF4-FFF2-40B4-BE49-F238E27FC236}">
                  <a16:creationId xmlns:a16="http://schemas.microsoft.com/office/drawing/2014/main" id="{ABEBECA8-3C25-4B0F-B67A-CBA2C9540E1D}"/>
                </a:ext>
              </a:extLst>
            </p:cNvPr>
            <p:cNvSpPr/>
            <p:nvPr/>
          </p:nvSpPr>
          <p:spPr>
            <a:xfrm>
              <a:off x="2471068" y="1966389"/>
              <a:ext cx="655060" cy="55290"/>
            </a:xfrm>
            <a:custGeom>
              <a:avLst/>
              <a:gdLst/>
              <a:ahLst/>
              <a:cxnLst/>
              <a:rect l="l" t="t" r="r" b="b"/>
              <a:pathLst>
                <a:path w="1578458" h="133230" extrusionOk="0">
                  <a:moveTo>
                    <a:pt x="1511844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511844" y="0"/>
                  </a:lnTo>
                  <a:cubicBezTo>
                    <a:pt x="1548625" y="0"/>
                    <a:pt x="1578459" y="29834"/>
                    <a:pt x="1578459" y="66615"/>
                  </a:cubicBezTo>
                  <a:lnTo>
                    <a:pt x="1578459" y="66615"/>
                  </a:lnTo>
                  <a:cubicBezTo>
                    <a:pt x="1578548" y="103396"/>
                    <a:pt x="1548714" y="133230"/>
                    <a:pt x="1511844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237;p51">
              <a:extLst>
                <a:ext uri="{FF2B5EF4-FFF2-40B4-BE49-F238E27FC236}">
                  <a16:creationId xmlns:a16="http://schemas.microsoft.com/office/drawing/2014/main" id="{8E2C218C-0B07-44B8-87AC-DD619A501746}"/>
                </a:ext>
              </a:extLst>
            </p:cNvPr>
            <p:cNvSpPr/>
            <p:nvPr/>
          </p:nvSpPr>
          <p:spPr>
            <a:xfrm>
              <a:off x="2880364" y="1966389"/>
              <a:ext cx="579036" cy="55290"/>
            </a:xfrm>
            <a:custGeom>
              <a:avLst/>
              <a:gdLst/>
              <a:ahLst/>
              <a:cxnLst/>
              <a:rect l="l" t="t" r="r" b="b"/>
              <a:pathLst>
                <a:path w="1395267" h="133230" extrusionOk="0">
                  <a:moveTo>
                    <a:pt x="1328652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8652" y="0"/>
                  </a:lnTo>
                  <a:cubicBezTo>
                    <a:pt x="1365433" y="0"/>
                    <a:pt x="1395268" y="29834"/>
                    <a:pt x="1395268" y="66615"/>
                  </a:cubicBezTo>
                  <a:lnTo>
                    <a:pt x="1395268" y="66615"/>
                  </a:lnTo>
                  <a:cubicBezTo>
                    <a:pt x="1395356" y="103396"/>
                    <a:pt x="1365522" y="133230"/>
                    <a:pt x="1328652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238;p51">
              <a:extLst>
                <a:ext uri="{FF2B5EF4-FFF2-40B4-BE49-F238E27FC236}">
                  <a16:creationId xmlns:a16="http://schemas.microsoft.com/office/drawing/2014/main" id="{DCBFA2D7-B9FA-4015-A232-0518B67F537D}"/>
                </a:ext>
              </a:extLst>
            </p:cNvPr>
            <p:cNvSpPr/>
            <p:nvPr/>
          </p:nvSpPr>
          <p:spPr>
            <a:xfrm>
              <a:off x="2471068" y="1818961"/>
              <a:ext cx="707172" cy="55290"/>
            </a:xfrm>
            <a:custGeom>
              <a:avLst/>
              <a:gdLst/>
              <a:ahLst/>
              <a:cxnLst/>
              <a:rect l="l" t="t" r="r" b="b"/>
              <a:pathLst>
                <a:path w="1704030" h="133230" extrusionOk="0">
                  <a:moveTo>
                    <a:pt x="1637415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637415" y="0"/>
                  </a:lnTo>
                  <a:cubicBezTo>
                    <a:pt x="1674196" y="0"/>
                    <a:pt x="1704030" y="29834"/>
                    <a:pt x="1704030" y="66615"/>
                  </a:cubicBezTo>
                  <a:lnTo>
                    <a:pt x="1704030" y="66615"/>
                  </a:lnTo>
                  <a:cubicBezTo>
                    <a:pt x="1704030" y="103396"/>
                    <a:pt x="1674196" y="133230"/>
                    <a:pt x="1637415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239;p51">
              <a:extLst>
                <a:ext uri="{FF2B5EF4-FFF2-40B4-BE49-F238E27FC236}">
                  <a16:creationId xmlns:a16="http://schemas.microsoft.com/office/drawing/2014/main" id="{05AC2F04-64DD-40D6-ABE0-CD637375920D}"/>
                </a:ext>
              </a:extLst>
            </p:cNvPr>
            <p:cNvSpPr/>
            <p:nvPr/>
          </p:nvSpPr>
          <p:spPr>
            <a:xfrm>
              <a:off x="2970424" y="1818961"/>
              <a:ext cx="311786" cy="55290"/>
            </a:xfrm>
            <a:custGeom>
              <a:avLst/>
              <a:gdLst/>
              <a:ahLst/>
              <a:cxnLst/>
              <a:rect l="l" t="t" r="r" b="b"/>
              <a:pathLst>
                <a:path w="751291" h="133230" extrusionOk="0">
                  <a:moveTo>
                    <a:pt x="684676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84676" y="0"/>
                  </a:lnTo>
                  <a:cubicBezTo>
                    <a:pt x="721457" y="0"/>
                    <a:pt x="751291" y="29834"/>
                    <a:pt x="751291" y="66615"/>
                  </a:cubicBezTo>
                  <a:lnTo>
                    <a:pt x="751291" y="66615"/>
                  </a:lnTo>
                  <a:cubicBezTo>
                    <a:pt x="751291" y="103396"/>
                    <a:pt x="721457" y="133230"/>
                    <a:pt x="684676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" name="Google Shape;1240;p51">
              <a:extLst>
                <a:ext uri="{FF2B5EF4-FFF2-40B4-BE49-F238E27FC236}">
                  <a16:creationId xmlns:a16="http://schemas.microsoft.com/office/drawing/2014/main" id="{4839DDE5-E01E-4D5C-8781-463B6309AFF1}"/>
                </a:ext>
              </a:extLst>
            </p:cNvPr>
            <p:cNvGrpSpPr/>
            <p:nvPr/>
          </p:nvGrpSpPr>
          <p:grpSpPr>
            <a:xfrm>
              <a:off x="2471118" y="1818968"/>
              <a:ext cx="1099775" cy="55264"/>
              <a:chOff x="4009734" y="580934"/>
              <a:chExt cx="2651337" cy="133230"/>
            </a:xfrm>
          </p:grpSpPr>
          <p:sp>
            <p:nvSpPr>
              <p:cNvPr id="86" name="Google Shape;1241;p51">
                <a:extLst>
                  <a:ext uri="{FF2B5EF4-FFF2-40B4-BE49-F238E27FC236}">
                    <a16:creationId xmlns:a16="http://schemas.microsoft.com/office/drawing/2014/main" id="{9988FC08-F3FD-439B-B99C-42FA5FE87F19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1242;p51">
                <a:extLst>
                  <a:ext uri="{FF2B5EF4-FFF2-40B4-BE49-F238E27FC236}">
                    <a16:creationId xmlns:a16="http://schemas.microsoft.com/office/drawing/2014/main" id="{5B0A453B-7AB6-45C9-B1F3-A78568061C9B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1243;p51">
              <a:extLst>
                <a:ext uri="{FF2B5EF4-FFF2-40B4-BE49-F238E27FC236}">
                  <a16:creationId xmlns:a16="http://schemas.microsoft.com/office/drawing/2014/main" id="{7B496148-FAC2-4769-9DF9-01E3E8F96AB9}"/>
                </a:ext>
              </a:extLst>
            </p:cNvPr>
            <p:cNvGrpSpPr/>
            <p:nvPr/>
          </p:nvGrpSpPr>
          <p:grpSpPr>
            <a:xfrm>
              <a:off x="2471118" y="2534259"/>
              <a:ext cx="1099775" cy="55264"/>
              <a:chOff x="4009734" y="2305358"/>
              <a:chExt cx="2651337" cy="133230"/>
            </a:xfrm>
          </p:grpSpPr>
          <p:sp>
            <p:nvSpPr>
              <p:cNvPr id="84" name="Google Shape;1244;p51">
                <a:extLst>
                  <a:ext uri="{FF2B5EF4-FFF2-40B4-BE49-F238E27FC236}">
                    <a16:creationId xmlns:a16="http://schemas.microsoft.com/office/drawing/2014/main" id="{9EB0D5CC-5714-4236-94C2-5B6020699B3A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1245;p51">
                <a:extLst>
                  <a:ext uri="{FF2B5EF4-FFF2-40B4-BE49-F238E27FC236}">
                    <a16:creationId xmlns:a16="http://schemas.microsoft.com/office/drawing/2014/main" id="{EA9F1467-6213-4C85-843D-30BE508CE4B5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1246;p51">
              <a:extLst>
                <a:ext uri="{FF2B5EF4-FFF2-40B4-BE49-F238E27FC236}">
                  <a16:creationId xmlns:a16="http://schemas.microsoft.com/office/drawing/2014/main" id="{AC449080-EAAA-41BF-8B91-D3C818300919}"/>
                </a:ext>
              </a:extLst>
            </p:cNvPr>
            <p:cNvGrpSpPr/>
            <p:nvPr/>
          </p:nvGrpSpPr>
          <p:grpSpPr>
            <a:xfrm>
              <a:off x="2471118" y="2386864"/>
              <a:ext cx="1099775" cy="55264"/>
              <a:chOff x="4009734" y="1950018"/>
              <a:chExt cx="2651337" cy="133230"/>
            </a:xfrm>
          </p:grpSpPr>
          <p:sp>
            <p:nvSpPr>
              <p:cNvPr id="82" name="Google Shape;1247;p51">
                <a:extLst>
                  <a:ext uri="{FF2B5EF4-FFF2-40B4-BE49-F238E27FC236}">
                    <a16:creationId xmlns:a16="http://schemas.microsoft.com/office/drawing/2014/main" id="{A16FCBA1-5A9C-4BB7-9AE6-B9D18C6EC539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1248;p51">
                <a:extLst>
                  <a:ext uri="{FF2B5EF4-FFF2-40B4-BE49-F238E27FC236}">
                    <a16:creationId xmlns:a16="http://schemas.microsoft.com/office/drawing/2014/main" id="{A6131C58-3B0C-41AD-81F4-C74785B8FEB1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" name="Google Shape;1249;p51">
              <a:extLst>
                <a:ext uri="{FF2B5EF4-FFF2-40B4-BE49-F238E27FC236}">
                  <a16:creationId xmlns:a16="http://schemas.microsoft.com/office/drawing/2014/main" id="{890CFE53-03C7-40CE-A477-3B0AE281CBA7}"/>
                </a:ext>
              </a:extLst>
            </p:cNvPr>
            <p:cNvGrpSpPr/>
            <p:nvPr/>
          </p:nvGrpSpPr>
          <p:grpSpPr>
            <a:xfrm>
              <a:off x="2471118" y="2250330"/>
              <a:ext cx="1099775" cy="55264"/>
              <a:chOff x="4009734" y="1620861"/>
              <a:chExt cx="2651337" cy="133230"/>
            </a:xfrm>
          </p:grpSpPr>
          <p:sp>
            <p:nvSpPr>
              <p:cNvPr id="80" name="Google Shape;1250;p51">
                <a:extLst>
                  <a:ext uri="{FF2B5EF4-FFF2-40B4-BE49-F238E27FC236}">
                    <a16:creationId xmlns:a16="http://schemas.microsoft.com/office/drawing/2014/main" id="{C2FFE2CC-B671-4002-85C2-45173C4B3273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1251;p51">
                <a:extLst>
                  <a:ext uri="{FF2B5EF4-FFF2-40B4-BE49-F238E27FC236}">
                    <a16:creationId xmlns:a16="http://schemas.microsoft.com/office/drawing/2014/main" id="{F70C35A8-37B1-4FF7-9338-5DDA61D347B6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Google Shape;1252;p51">
              <a:extLst>
                <a:ext uri="{FF2B5EF4-FFF2-40B4-BE49-F238E27FC236}">
                  <a16:creationId xmlns:a16="http://schemas.microsoft.com/office/drawing/2014/main" id="{ACC241B5-64D6-4F9E-8C74-546C942C52CA}"/>
                </a:ext>
              </a:extLst>
            </p:cNvPr>
            <p:cNvGrpSpPr/>
            <p:nvPr/>
          </p:nvGrpSpPr>
          <p:grpSpPr>
            <a:xfrm>
              <a:off x="2471118" y="2102935"/>
              <a:ext cx="1099775" cy="55264"/>
              <a:chOff x="4009734" y="1265520"/>
              <a:chExt cx="2651337" cy="133230"/>
            </a:xfrm>
          </p:grpSpPr>
          <p:sp>
            <p:nvSpPr>
              <p:cNvPr id="78" name="Google Shape;1253;p51">
                <a:extLst>
                  <a:ext uri="{FF2B5EF4-FFF2-40B4-BE49-F238E27FC236}">
                    <a16:creationId xmlns:a16="http://schemas.microsoft.com/office/drawing/2014/main" id="{362BAFA7-C3B9-4D36-BE37-61026AB7F991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1254;p51">
                <a:extLst>
                  <a:ext uri="{FF2B5EF4-FFF2-40B4-BE49-F238E27FC236}">
                    <a16:creationId xmlns:a16="http://schemas.microsoft.com/office/drawing/2014/main" id="{88675104-6036-41B5-897E-20EAD6CEAA38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1255;p51">
              <a:extLst>
                <a:ext uri="{FF2B5EF4-FFF2-40B4-BE49-F238E27FC236}">
                  <a16:creationId xmlns:a16="http://schemas.microsoft.com/office/drawing/2014/main" id="{8534E56F-027A-4938-AF7E-07958AEDBB4C}"/>
                </a:ext>
              </a:extLst>
            </p:cNvPr>
            <p:cNvGrpSpPr/>
            <p:nvPr/>
          </p:nvGrpSpPr>
          <p:grpSpPr>
            <a:xfrm>
              <a:off x="2471118" y="1966400"/>
              <a:ext cx="1099775" cy="55264"/>
              <a:chOff x="4009734" y="936363"/>
              <a:chExt cx="2651337" cy="133230"/>
            </a:xfrm>
          </p:grpSpPr>
          <p:sp>
            <p:nvSpPr>
              <p:cNvPr id="76" name="Google Shape;1256;p51">
                <a:extLst>
                  <a:ext uri="{FF2B5EF4-FFF2-40B4-BE49-F238E27FC236}">
                    <a16:creationId xmlns:a16="http://schemas.microsoft.com/office/drawing/2014/main" id="{A6E41CB4-F75D-445B-97D4-D5BBAF9CE0D2}"/>
                  </a:ext>
                </a:extLst>
              </p:cNvPr>
              <p:cNvSpPr/>
              <p:nvPr/>
            </p:nvSpPr>
            <p:spPr>
              <a:xfrm>
                <a:off x="4009734" y="936363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1257;p51">
                <a:extLst>
                  <a:ext uri="{FF2B5EF4-FFF2-40B4-BE49-F238E27FC236}">
                    <a16:creationId xmlns:a16="http://schemas.microsoft.com/office/drawing/2014/main" id="{5E5CD1FF-7791-4464-8093-80C3FEF5E0CD}"/>
                  </a:ext>
                </a:extLst>
              </p:cNvPr>
              <p:cNvSpPr/>
              <p:nvPr/>
            </p:nvSpPr>
            <p:spPr>
              <a:xfrm>
                <a:off x="4009734" y="936363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" name="Google Shape;1258;p51">
              <a:extLst>
                <a:ext uri="{FF2B5EF4-FFF2-40B4-BE49-F238E27FC236}">
                  <a16:creationId xmlns:a16="http://schemas.microsoft.com/office/drawing/2014/main" id="{4BAE7CA4-EBAA-4548-BB73-D9F01BD4CAD5}"/>
                </a:ext>
              </a:extLst>
            </p:cNvPr>
            <p:cNvSpPr/>
            <p:nvPr/>
          </p:nvSpPr>
          <p:spPr>
            <a:xfrm>
              <a:off x="2389542" y="1660747"/>
              <a:ext cx="1263441" cy="1063161"/>
            </a:xfrm>
            <a:custGeom>
              <a:avLst/>
              <a:gdLst/>
              <a:ahLst/>
              <a:cxnLst/>
              <a:rect l="l" t="t" r="r" b="b"/>
              <a:pathLst>
                <a:path w="3044437" h="2561833" extrusionOk="0">
                  <a:moveTo>
                    <a:pt x="2833460" y="2561834"/>
                  </a:moveTo>
                  <a:lnTo>
                    <a:pt x="210977" y="2561834"/>
                  </a:lnTo>
                  <a:cubicBezTo>
                    <a:pt x="94935" y="2561834"/>
                    <a:pt x="0" y="2466898"/>
                    <a:pt x="0" y="2350856"/>
                  </a:cubicBezTo>
                  <a:lnTo>
                    <a:pt x="0" y="210978"/>
                  </a:lnTo>
                  <a:cubicBezTo>
                    <a:pt x="0" y="94936"/>
                    <a:pt x="94935" y="0"/>
                    <a:pt x="210977" y="0"/>
                  </a:cubicBezTo>
                  <a:lnTo>
                    <a:pt x="2833460" y="0"/>
                  </a:lnTo>
                  <a:cubicBezTo>
                    <a:pt x="2949502" y="0"/>
                    <a:pt x="3044438" y="94936"/>
                    <a:pt x="3044438" y="210978"/>
                  </a:cubicBezTo>
                  <a:lnTo>
                    <a:pt x="3044438" y="2350856"/>
                  </a:lnTo>
                  <a:cubicBezTo>
                    <a:pt x="3044438" y="2466898"/>
                    <a:pt x="2949502" y="2561834"/>
                    <a:pt x="2833460" y="2561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259;p51">
              <a:extLst>
                <a:ext uri="{FF2B5EF4-FFF2-40B4-BE49-F238E27FC236}">
                  <a16:creationId xmlns:a16="http://schemas.microsoft.com/office/drawing/2014/main" id="{AE67B236-435A-4DA0-9394-7DFE810EB60C}"/>
                </a:ext>
              </a:extLst>
            </p:cNvPr>
            <p:cNvSpPr/>
            <p:nvPr/>
          </p:nvSpPr>
          <p:spPr>
            <a:xfrm>
              <a:off x="2466857" y="248624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260;p51">
              <a:extLst>
                <a:ext uri="{FF2B5EF4-FFF2-40B4-BE49-F238E27FC236}">
                  <a16:creationId xmlns:a16="http://schemas.microsoft.com/office/drawing/2014/main" id="{0CD520A4-A7A4-4332-BEA1-B74F06AFC41F}"/>
                </a:ext>
              </a:extLst>
            </p:cNvPr>
            <p:cNvSpPr/>
            <p:nvPr/>
          </p:nvSpPr>
          <p:spPr>
            <a:xfrm>
              <a:off x="2466857" y="234506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261;p51">
              <a:extLst>
                <a:ext uri="{FF2B5EF4-FFF2-40B4-BE49-F238E27FC236}">
                  <a16:creationId xmlns:a16="http://schemas.microsoft.com/office/drawing/2014/main" id="{B9F585A1-5908-4A54-901F-A52C9709390C}"/>
                </a:ext>
              </a:extLst>
            </p:cNvPr>
            <p:cNvSpPr/>
            <p:nvPr/>
          </p:nvSpPr>
          <p:spPr>
            <a:xfrm>
              <a:off x="2466857" y="220387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262;p51">
              <a:extLst>
                <a:ext uri="{FF2B5EF4-FFF2-40B4-BE49-F238E27FC236}">
                  <a16:creationId xmlns:a16="http://schemas.microsoft.com/office/drawing/2014/main" id="{AE89E994-35D5-4EBC-B85C-AC81E4DC315C}"/>
                </a:ext>
              </a:extLst>
            </p:cNvPr>
            <p:cNvSpPr/>
            <p:nvPr/>
          </p:nvSpPr>
          <p:spPr>
            <a:xfrm>
              <a:off x="2466857" y="206272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263;p51">
              <a:extLst>
                <a:ext uri="{FF2B5EF4-FFF2-40B4-BE49-F238E27FC236}">
                  <a16:creationId xmlns:a16="http://schemas.microsoft.com/office/drawing/2014/main" id="{285360C8-E2EA-4B94-AF38-E65E5EBE92AF}"/>
                </a:ext>
              </a:extLst>
            </p:cNvPr>
            <p:cNvSpPr/>
            <p:nvPr/>
          </p:nvSpPr>
          <p:spPr>
            <a:xfrm>
              <a:off x="2466857" y="1921544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264;p51">
              <a:extLst>
                <a:ext uri="{FF2B5EF4-FFF2-40B4-BE49-F238E27FC236}">
                  <a16:creationId xmlns:a16="http://schemas.microsoft.com/office/drawing/2014/main" id="{5C41B649-7D29-4B7A-8495-D5F69CBA4565}"/>
                </a:ext>
              </a:extLst>
            </p:cNvPr>
            <p:cNvSpPr/>
            <p:nvPr/>
          </p:nvSpPr>
          <p:spPr>
            <a:xfrm>
              <a:off x="2466857" y="178035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265;p51">
              <a:extLst>
                <a:ext uri="{FF2B5EF4-FFF2-40B4-BE49-F238E27FC236}">
                  <a16:creationId xmlns:a16="http://schemas.microsoft.com/office/drawing/2014/main" id="{1A6C580D-EB78-4F06-A130-8624BB07E506}"/>
                </a:ext>
              </a:extLst>
            </p:cNvPr>
            <p:cNvSpPr/>
            <p:nvPr/>
          </p:nvSpPr>
          <p:spPr>
            <a:xfrm>
              <a:off x="2466857" y="262743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268081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4"/>
          <p:cNvSpPr txBox="1">
            <a:spLocks noGrp="1"/>
          </p:cNvSpPr>
          <p:nvPr>
            <p:ph type="subTitle" idx="1"/>
          </p:nvPr>
        </p:nvSpPr>
        <p:spPr>
          <a:xfrm>
            <a:off x="1338239" y="225906"/>
            <a:ext cx="6319859" cy="1407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" panose="020B0502040204020203" pitchFamily="34" charset="0"/>
              </a:rPr>
              <a:t>There residing 16 fields of data such as Customer ID, Location, Payment method, Purchase Amount and so on. For more Analysis, I added “</a:t>
            </a:r>
            <a:r>
              <a:rPr lang="en-US" dirty="0" err="1">
                <a:latin typeface="Bahnschrift" panose="020B0502040204020203" pitchFamily="34" charset="0"/>
              </a:rPr>
              <a:t>Age_Group</a:t>
            </a:r>
            <a:r>
              <a:rPr lang="en-US" dirty="0">
                <a:latin typeface="Bahnschrift" panose="020B0502040204020203" pitchFamily="34" charset="0"/>
              </a:rPr>
              <a:t>” field here</a:t>
            </a:r>
          </a:p>
        </p:txBody>
      </p:sp>
      <p:grpSp>
        <p:nvGrpSpPr>
          <p:cNvPr id="559" name="Google Shape;559;p34"/>
          <p:cNvGrpSpPr/>
          <p:nvPr/>
        </p:nvGrpSpPr>
        <p:grpSpPr>
          <a:xfrm>
            <a:off x="350755" y="4018677"/>
            <a:ext cx="902056" cy="901976"/>
            <a:chOff x="4246593" y="503852"/>
            <a:chExt cx="902056" cy="901976"/>
          </a:xfrm>
        </p:grpSpPr>
        <p:grpSp>
          <p:nvGrpSpPr>
            <p:cNvPr id="560" name="Google Shape;560;p34"/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561" name="Google Shape;561;p34"/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3" name="Google Shape;563;p34"/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34"/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566" name="Google Shape;566;p34"/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1FDC061-51B9-4EBB-8F97-08D20194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4776" y="1232639"/>
            <a:ext cx="5046784" cy="2838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856BE7-3EFA-4275-8169-C97E69956549}"/>
              </a:ext>
            </a:extLst>
          </p:cNvPr>
          <p:cNvSpPr txBox="1"/>
          <p:nvPr/>
        </p:nvSpPr>
        <p:spPr>
          <a:xfrm>
            <a:off x="3337313" y="4134206"/>
            <a:ext cx="2822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Bahnschrift" panose="020B0502040204020203" pitchFamily="34" charset="0"/>
              </a:rPr>
              <a:t>Figure: </a:t>
            </a:r>
            <a:r>
              <a:rPr lang="en-US" sz="1300" dirty="0">
                <a:solidFill>
                  <a:srgbClr val="002060"/>
                </a:solidFill>
                <a:latin typeface="Bahnschrift" panose="020B0502040204020203" pitchFamily="34" charset="0"/>
              </a:rPr>
              <a:t>Little part of raw data</a:t>
            </a:r>
          </a:p>
        </p:txBody>
      </p:sp>
    </p:spTree>
    <p:extLst>
      <p:ext uri="{BB962C8B-B14F-4D97-AF65-F5344CB8AC3E}">
        <p14:creationId xmlns:p14="http://schemas.microsoft.com/office/powerpoint/2010/main" val="188015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8"/>
          <p:cNvSpPr/>
          <p:nvPr/>
        </p:nvSpPr>
        <p:spPr>
          <a:xfrm>
            <a:off x="3479800" y="1419440"/>
            <a:ext cx="744300" cy="74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have we done?</a:t>
            </a:r>
            <a:endParaRPr dirty="0"/>
          </a:p>
        </p:txBody>
      </p:sp>
      <p:sp>
        <p:nvSpPr>
          <p:cNvPr id="1036" name="Google Shape;1036;p48"/>
          <p:cNvSpPr txBox="1">
            <a:spLocks noGrp="1"/>
          </p:cNvSpPr>
          <p:nvPr>
            <p:ph type="title" idx="4294967295"/>
          </p:nvPr>
        </p:nvSpPr>
        <p:spPr>
          <a:xfrm>
            <a:off x="713225" y="1505250"/>
            <a:ext cx="265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7175A"/>
                </a:solidFill>
              </a:rPr>
              <a:t>Data Cleaning</a:t>
            </a:r>
            <a:endParaRPr sz="2000" dirty="0">
              <a:solidFill>
                <a:srgbClr val="17175A"/>
              </a:solidFill>
            </a:endParaRPr>
          </a:p>
        </p:txBody>
      </p:sp>
      <p:sp>
        <p:nvSpPr>
          <p:cNvPr id="1037" name="Google Shape;1037;p48"/>
          <p:cNvSpPr/>
          <p:nvPr/>
        </p:nvSpPr>
        <p:spPr>
          <a:xfrm>
            <a:off x="3479800" y="2457415"/>
            <a:ext cx="744300" cy="74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48"/>
          <p:cNvSpPr txBox="1">
            <a:spLocks noGrp="1"/>
          </p:cNvSpPr>
          <p:nvPr>
            <p:ph type="title" idx="4294967295"/>
          </p:nvPr>
        </p:nvSpPr>
        <p:spPr>
          <a:xfrm>
            <a:off x="713225" y="2543225"/>
            <a:ext cx="265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7175A"/>
                </a:solidFill>
              </a:rPr>
              <a:t>Data Analyzing</a:t>
            </a:r>
            <a:endParaRPr sz="2000" dirty="0">
              <a:solidFill>
                <a:srgbClr val="17175A"/>
              </a:solidFill>
            </a:endParaRPr>
          </a:p>
        </p:txBody>
      </p:sp>
      <p:sp>
        <p:nvSpPr>
          <p:cNvPr id="1039" name="Google Shape;1039;p48"/>
          <p:cNvSpPr/>
          <p:nvPr/>
        </p:nvSpPr>
        <p:spPr>
          <a:xfrm>
            <a:off x="3479800" y="3495390"/>
            <a:ext cx="744300" cy="74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8"/>
          <p:cNvSpPr txBox="1">
            <a:spLocks noGrp="1"/>
          </p:cNvSpPr>
          <p:nvPr>
            <p:ph type="title" idx="4294967295"/>
          </p:nvPr>
        </p:nvSpPr>
        <p:spPr>
          <a:xfrm>
            <a:off x="713225" y="3581200"/>
            <a:ext cx="265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7175A"/>
                </a:solidFill>
              </a:rPr>
              <a:t>Critical thinking</a:t>
            </a:r>
            <a:endParaRPr sz="2000" dirty="0">
              <a:solidFill>
                <a:srgbClr val="17175A"/>
              </a:solidFill>
            </a:endParaRPr>
          </a:p>
        </p:txBody>
      </p:sp>
      <p:sp>
        <p:nvSpPr>
          <p:cNvPr id="1041" name="Google Shape;1041;p48"/>
          <p:cNvSpPr txBox="1">
            <a:spLocks noGrp="1"/>
          </p:cNvSpPr>
          <p:nvPr>
            <p:ph type="title" idx="4294967295"/>
          </p:nvPr>
        </p:nvSpPr>
        <p:spPr>
          <a:xfrm>
            <a:off x="5770200" y="2103600"/>
            <a:ext cx="265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7175A"/>
                </a:solidFill>
              </a:rPr>
              <a:t>Data Processing</a:t>
            </a:r>
            <a:endParaRPr sz="2000" dirty="0">
              <a:solidFill>
                <a:srgbClr val="17175A"/>
              </a:solidFill>
            </a:endParaRPr>
          </a:p>
        </p:txBody>
      </p:sp>
      <p:sp>
        <p:nvSpPr>
          <p:cNvPr id="1042" name="Google Shape;1042;p48"/>
          <p:cNvSpPr/>
          <p:nvPr/>
        </p:nvSpPr>
        <p:spPr>
          <a:xfrm>
            <a:off x="4913100" y="2017790"/>
            <a:ext cx="744300" cy="74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48"/>
          <p:cNvSpPr txBox="1">
            <a:spLocks noGrp="1"/>
          </p:cNvSpPr>
          <p:nvPr>
            <p:ph type="title" idx="4294967295"/>
          </p:nvPr>
        </p:nvSpPr>
        <p:spPr>
          <a:xfrm>
            <a:off x="5770200" y="3201725"/>
            <a:ext cx="265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7175A"/>
                </a:solidFill>
              </a:rPr>
              <a:t>Data Visualization</a:t>
            </a:r>
            <a:endParaRPr sz="2000" dirty="0">
              <a:solidFill>
                <a:srgbClr val="17175A"/>
              </a:solidFill>
            </a:endParaRPr>
          </a:p>
        </p:txBody>
      </p:sp>
      <p:sp>
        <p:nvSpPr>
          <p:cNvPr id="1044" name="Google Shape;1044;p48"/>
          <p:cNvSpPr/>
          <p:nvPr/>
        </p:nvSpPr>
        <p:spPr>
          <a:xfrm>
            <a:off x="4913100" y="3115915"/>
            <a:ext cx="744300" cy="74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5" name="Google Shape;1045;p48"/>
          <p:cNvCxnSpPr>
            <a:stCxn id="1034" idx="3"/>
            <a:endCxn id="1042" idx="0"/>
          </p:cNvCxnSpPr>
          <p:nvPr/>
        </p:nvCxnSpPr>
        <p:spPr>
          <a:xfrm>
            <a:off x="4224100" y="1791590"/>
            <a:ext cx="1061100" cy="226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6" name="Google Shape;1046;p48"/>
          <p:cNvCxnSpPr>
            <a:stCxn id="1042" idx="1"/>
            <a:endCxn id="1037" idx="3"/>
          </p:cNvCxnSpPr>
          <p:nvPr/>
        </p:nvCxnSpPr>
        <p:spPr>
          <a:xfrm flipH="1">
            <a:off x="4224000" y="2389940"/>
            <a:ext cx="689100" cy="4395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7" name="Google Shape;1047;p48"/>
          <p:cNvCxnSpPr>
            <a:stCxn id="1037" idx="2"/>
            <a:endCxn id="1039" idx="0"/>
          </p:cNvCxnSpPr>
          <p:nvPr/>
        </p:nvCxnSpPr>
        <p:spPr>
          <a:xfrm>
            <a:off x="3851950" y="3201715"/>
            <a:ext cx="0" cy="29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48"/>
          <p:cNvCxnSpPr>
            <a:stCxn id="1039" idx="3"/>
            <a:endCxn id="1044" idx="1"/>
          </p:cNvCxnSpPr>
          <p:nvPr/>
        </p:nvCxnSpPr>
        <p:spPr>
          <a:xfrm rot="10800000" flipH="1">
            <a:off x="4224100" y="3488040"/>
            <a:ext cx="689100" cy="3795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49" name="Google Shape;1049;p48"/>
          <p:cNvGrpSpPr/>
          <p:nvPr/>
        </p:nvGrpSpPr>
        <p:grpSpPr>
          <a:xfrm>
            <a:off x="6862267" y="4388459"/>
            <a:ext cx="1393254" cy="851132"/>
            <a:chOff x="3577367" y="1677509"/>
            <a:chExt cx="1393254" cy="851132"/>
          </a:xfrm>
        </p:grpSpPr>
        <p:sp>
          <p:nvSpPr>
            <p:cNvPr id="1050" name="Google Shape;1050;p48"/>
            <p:cNvSpPr/>
            <p:nvPr/>
          </p:nvSpPr>
          <p:spPr>
            <a:xfrm>
              <a:off x="3605409" y="1677509"/>
              <a:ext cx="1365212" cy="851132"/>
            </a:xfrm>
            <a:custGeom>
              <a:avLst/>
              <a:gdLst/>
              <a:ahLst/>
              <a:cxnLst/>
              <a:rect l="l" t="t" r="r" b="b"/>
              <a:pathLst>
                <a:path w="2829455" h="1764004" extrusionOk="0">
                  <a:moveTo>
                    <a:pt x="2699484" y="1764004"/>
                  </a:moveTo>
                  <a:lnTo>
                    <a:pt x="129972" y="1764004"/>
                  </a:lnTo>
                  <a:cubicBezTo>
                    <a:pt x="58187" y="1764004"/>
                    <a:pt x="0" y="1705817"/>
                    <a:pt x="0" y="1634032"/>
                  </a:cubicBezTo>
                  <a:lnTo>
                    <a:pt x="0" y="129972"/>
                  </a:lnTo>
                  <a:cubicBezTo>
                    <a:pt x="0" y="58187"/>
                    <a:pt x="58187" y="0"/>
                    <a:pt x="129972" y="0"/>
                  </a:cubicBezTo>
                  <a:lnTo>
                    <a:pt x="2699484" y="0"/>
                  </a:lnTo>
                  <a:cubicBezTo>
                    <a:pt x="2771268" y="0"/>
                    <a:pt x="2829456" y="58187"/>
                    <a:pt x="2829456" y="129972"/>
                  </a:cubicBezTo>
                  <a:lnTo>
                    <a:pt x="2829456" y="1634032"/>
                  </a:lnTo>
                  <a:cubicBezTo>
                    <a:pt x="2829379" y="1705817"/>
                    <a:pt x="2771192" y="1764004"/>
                    <a:pt x="2699484" y="17640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660956" y="2269904"/>
              <a:ext cx="172521" cy="33830"/>
            </a:xfrm>
            <a:custGeom>
              <a:avLst/>
              <a:gdLst/>
              <a:ahLst/>
              <a:cxnLst/>
              <a:rect l="l" t="t" r="r" b="b"/>
              <a:pathLst>
                <a:path w="357556" h="70113" extrusionOk="0">
                  <a:moveTo>
                    <a:pt x="0" y="0"/>
                  </a:moveTo>
                  <a:lnTo>
                    <a:pt x="357556" y="0"/>
                  </a:lnTo>
                  <a:lnTo>
                    <a:pt x="357556" y="70113"/>
                  </a:lnTo>
                  <a:lnTo>
                    <a:pt x="0" y="7011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4660956" y="2102017"/>
              <a:ext cx="172520" cy="127878"/>
            </a:xfrm>
            <a:custGeom>
              <a:avLst/>
              <a:gdLst/>
              <a:ahLst/>
              <a:cxnLst/>
              <a:rect l="l" t="t" r="r" b="b"/>
              <a:pathLst>
                <a:path w="357555" h="265033" extrusionOk="0">
                  <a:moveTo>
                    <a:pt x="294583" y="265034"/>
                  </a:moveTo>
                  <a:lnTo>
                    <a:pt x="62973" y="265034"/>
                  </a:lnTo>
                  <a:cubicBezTo>
                    <a:pt x="28182" y="265034"/>
                    <a:pt x="0" y="236851"/>
                    <a:pt x="0" y="202061"/>
                  </a:cubicBezTo>
                  <a:lnTo>
                    <a:pt x="0" y="62973"/>
                  </a:lnTo>
                  <a:cubicBezTo>
                    <a:pt x="0" y="28182"/>
                    <a:pt x="28182" y="0"/>
                    <a:pt x="62973" y="0"/>
                  </a:cubicBezTo>
                  <a:lnTo>
                    <a:pt x="294583" y="0"/>
                  </a:lnTo>
                  <a:cubicBezTo>
                    <a:pt x="329374" y="0"/>
                    <a:pt x="357556" y="28182"/>
                    <a:pt x="357556" y="62973"/>
                  </a:cubicBezTo>
                  <a:lnTo>
                    <a:pt x="357556" y="202061"/>
                  </a:lnTo>
                  <a:cubicBezTo>
                    <a:pt x="357556" y="236851"/>
                    <a:pt x="329374" y="265034"/>
                    <a:pt x="294583" y="2650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4660956" y="2337139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660956" y="2359661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4660956" y="2382146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561547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402508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4243504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408446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392542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3766423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3605409" y="1916202"/>
              <a:ext cx="958485" cy="400277"/>
            </a:xfrm>
            <a:custGeom>
              <a:avLst/>
              <a:gdLst/>
              <a:ahLst/>
              <a:cxnLst/>
              <a:rect l="l" t="t" r="r" b="b"/>
              <a:pathLst>
                <a:path w="1986498" h="829589" extrusionOk="0">
                  <a:moveTo>
                    <a:pt x="0" y="607196"/>
                  </a:moveTo>
                  <a:lnTo>
                    <a:pt x="299065" y="409465"/>
                  </a:lnTo>
                  <a:cubicBezTo>
                    <a:pt x="320486" y="395336"/>
                    <a:pt x="348289" y="395716"/>
                    <a:pt x="369330" y="410377"/>
                  </a:cubicBezTo>
                  <a:lnTo>
                    <a:pt x="590229" y="565112"/>
                  </a:lnTo>
                  <a:cubicBezTo>
                    <a:pt x="621754" y="587142"/>
                    <a:pt x="665508" y="575747"/>
                    <a:pt x="682220" y="541184"/>
                  </a:cubicBezTo>
                  <a:lnTo>
                    <a:pt x="926896" y="35273"/>
                  </a:lnTo>
                  <a:cubicBezTo>
                    <a:pt x="951508" y="-15622"/>
                    <a:pt x="1025647" y="-10228"/>
                    <a:pt x="1042663" y="43629"/>
                  </a:cubicBezTo>
                  <a:lnTo>
                    <a:pt x="1277084" y="785936"/>
                  </a:lnTo>
                  <a:cubicBezTo>
                    <a:pt x="1294251" y="840401"/>
                    <a:pt x="1369454" y="845111"/>
                    <a:pt x="1393306" y="793228"/>
                  </a:cubicBezTo>
                  <a:lnTo>
                    <a:pt x="1610635" y="321424"/>
                  </a:lnTo>
                  <a:cubicBezTo>
                    <a:pt x="1630765" y="277670"/>
                    <a:pt x="1690776" y="272277"/>
                    <a:pt x="1718426" y="311701"/>
                  </a:cubicBezTo>
                  <a:lnTo>
                    <a:pt x="1986499" y="6937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3972662" y="2024069"/>
              <a:ext cx="45595" cy="45595"/>
            </a:xfrm>
            <a:custGeom>
              <a:avLst/>
              <a:gdLst/>
              <a:ahLst/>
              <a:cxnLst/>
              <a:rect l="l" t="t" r="r" b="b"/>
              <a:pathLst>
                <a:path w="94497" h="94497" extrusionOk="0">
                  <a:moveTo>
                    <a:pt x="94497" y="47249"/>
                  </a:moveTo>
                  <a:cubicBezTo>
                    <a:pt x="94497" y="73344"/>
                    <a:pt x="73343" y="94498"/>
                    <a:pt x="47249" y="94498"/>
                  </a:cubicBezTo>
                  <a:cubicBezTo>
                    <a:pt x="21154" y="94498"/>
                    <a:pt x="0" y="73344"/>
                    <a:pt x="0" y="47249"/>
                  </a:cubicBezTo>
                  <a:cubicBezTo>
                    <a:pt x="0" y="21154"/>
                    <a:pt x="21154" y="0"/>
                    <a:pt x="47249" y="0"/>
                  </a:cubicBezTo>
                  <a:cubicBezTo>
                    <a:pt x="73343" y="0"/>
                    <a:pt x="94497" y="21154"/>
                    <a:pt x="94497" y="47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3664089" y="1827628"/>
              <a:ext cx="317443" cy="189754"/>
            </a:xfrm>
            <a:custGeom>
              <a:avLst/>
              <a:gdLst/>
              <a:ahLst/>
              <a:cxnLst/>
              <a:rect l="l" t="t" r="r" b="b"/>
              <a:pathLst>
                <a:path w="657912" h="393272" extrusionOk="0">
                  <a:moveTo>
                    <a:pt x="622286" y="386954"/>
                  </a:moveTo>
                  <a:lnTo>
                    <a:pt x="552324" y="315397"/>
                  </a:lnTo>
                  <a:lnTo>
                    <a:pt x="50059" y="315397"/>
                  </a:lnTo>
                  <a:cubicBezTo>
                    <a:pt x="22409" y="315397"/>
                    <a:pt x="0" y="292988"/>
                    <a:pt x="0" y="265337"/>
                  </a:cubicBezTo>
                  <a:lnTo>
                    <a:pt x="0" y="50059"/>
                  </a:lnTo>
                  <a:cubicBezTo>
                    <a:pt x="0" y="22409"/>
                    <a:pt x="22409" y="0"/>
                    <a:pt x="50059" y="0"/>
                  </a:cubicBezTo>
                  <a:lnTo>
                    <a:pt x="607853" y="0"/>
                  </a:lnTo>
                  <a:cubicBezTo>
                    <a:pt x="635503" y="0"/>
                    <a:pt x="657912" y="22409"/>
                    <a:pt x="657912" y="50059"/>
                  </a:cubicBezTo>
                  <a:lnTo>
                    <a:pt x="657912" y="315397"/>
                  </a:lnTo>
                  <a:lnTo>
                    <a:pt x="657912" y="372445"/>
                  </a:lnTo>
                  <a:cubicBezTo>
                    <a:pt x="657912" y="391056"/>
                    <a:pt x="635275" y="400323"/>
                    <a:pt x="622286" y="3869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3577367" y="242916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3577367" y="231823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3577367" y="220734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3577367" y="209642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3577367" y="1985534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3577367" y="187460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3577367" y="1763720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4293447" y="2127573"/>
              <a:ext cx="83273" cy="83273"/>
            </a:xfrm>
            <a:custGeom>
              <a:avLst/>
              <a:gdLst/>
              <a:ahLst/>
              <a:cxnLst/>
              <a:rect l="l" t="t" r="r" b="b"/>
              <a:pathLst>
                <a:path w="172587" h="172587" extrusionOk="0">
                  <a:moveTo>
                    <a:pt x="172587" y="86294"/>
                  </a:moveTo>
                  <a:cubicBezTo>
                    <a:pt x="172587" y="133952"/>
                    <a:pt x="133952" y="172587"/>
                    <a:pt x="86293" y="172587"/>
                  </a:cubicBezTo>
                  <a:cubicBezTo>
                    <a:pt x="38635" y="172587"/>
                    <a:pt x="0" y="133952"/>
                    <a:pt x="0" y="86294"/>
                  </a:cubicBezTo>
                  <a:cubicBezTo>
                    <a:pt x="0" y="38635"/>
                    <a:pt x="38635" y="0"/>
                    <a:pt x="86293" y="0"/>
                  </a:cubicBezTo>
                  <a:cubicBezTo>
                    <a:pt x="133952" y="0"/>
                    <a:pt x="172587" y="38635"/>
                    <a:pt x="172587" y="86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4561547" y="1738602"/>
              <a:ext cx="406653" cy="3665"/>
            </a:xfrm>
            <a:custGeom>
              <a:avLst/>
              <a:gdLst/>
              <a:ahLst/>
              <a:cxnLst/>
              <a:rect l="l" t="t" r="r" b="b"/>
              <a:pathLst>
                <a:path w="842805" h="7596" extrusionOk="0">
                  <a:moveTo>
                    <a:pt x="84280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4" name="Google Shape;1074;p48"/>
          <p:cNvGrpSpPr/>
          <p:nvPr/>
        </p:nvGrpSpPr>
        <p:grpSpPr>
          <a:xfrm>
            <a:off x="5122131" y="3310299"/>
            <a:ext cx="355099" cy="355481"/>
            <a:chOff x="3539102" y="2427549"/>
            <a:chExt cx="355099" cy="355481"/>
          </a:xfrm>
        </p:grpSpPr>
        <p:sp>
          <p:nvSpPr>
            <p:cNvPr id="1075" name="Google Shape;1075;p48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48"/>
          <p:cNvGrpSpPr/>
          <p:nvPr/>
        </p:nvGrpSpPr>
        <p:grpSpPr>
          <a:xfrm>
            <a:off x="5101078" y="2212581"/>
            <a:ext cx="352840" cy="354717"/>
            <a:chOff x="3095745" y="3805393"/>
            <a:chExt cx="352840" cy="354717"/>
          </a:xfrm>
        </p:grpSpPr>
        <p:sp>
          <p:nvSpPr>
            <p:cNvPr id="1086" name="Google Shape;1086;p48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DC51676B-F8D2-4E45-9CF9-E1B47466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40178" y="1548406"/>
            <a:ext cx="423544" cy="42354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B16E94D-7011-4FDF-9DDF-6975BFDB9D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40178" y="3626986"/>
            <a:ext cx="439035" cy="4390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53F5EAF-1902-430E-A222-7E647D8001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40178" y="2590899"/>
            <a:ext cx="477082" cy="4770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Classification: </a:t>
            </a:r>
            <a:r>
              <a:rPr lang="en" dirty="0"/>
              <a:t>Gender and Age</a:t>
            </a:r>
            <a:endParaRPr dirty="0"/>
          </a:p>
        </p:txBody>
      </p:sp>
      <p:grpSp>
        <p:nvGrpSpPr>
          <p:cNvPr id="1049" name="Google Shape;1049;p48"/>
          <p:cNvGrpSpPr/>
          <p:nvPr/>
        </p:nvGrpSpPr>
        <p:grpSpPr>
          <a:xfrm>
            <a:off x="6862267" y="4388459"/>
            <a:ext cx="1393254" cy="851132"/>
            <a:chOff x="3577367" y="1677509"/>
            <a:chExt cx="1393254" cy="851132"/>
          </a:xfrm>
        </p:grpSpPr>
        <p:sp>
          <p:nvSpPr>
            <p:cNvPr id="1050" name="Google Shape;1050;p48"/>
            <p:cNvSpPr/>
            <p:nvPr/>
          </p:nvSpPr>
          <p:spPr>
            <a:xfrm>
              <a:off x="3605409" y="1677509"/>
              <a:ext cx="1365212" cy="851132"/>
            </a:xfrm>
            <a:custGeom>
              <a:avLst/>
              <a:gdLst/>
              <a:ahLst/>
              <a:cxnLst/>
              <a:rect l="l" t="t" r="r" b="b"/>
              <a:pathLst>
                <a:path w="2829455" h="1764004" extrusionOk="0">
                  <a:moveTo>
                    <a:pt x="2699484" y="1764004"/>
                  </a:moveTo>
                  <a:lnTo>
                    <a:pt x="129972" y="1764004"/>
                  </a:lnTo>
                  <a:cubicBezTo>
                    <a:pt x="58187" y="1764004"/>
                    <a:pt x="0" y="1705817"/>
                    <a:pt x="0" y="1634032"/>
                  </a:cubicBezTo>
                  <a:lnTo>
                    <a:pt x="0" y="129972"/>
                  </a:lnTo>
                  <a:cubicBezTo>
                    <a:pt x="0" y="58187"/>
                    <a:pt x="58187" y="0"/>
                    <a:pt x="129972" y="0"/>
                  </a:cubicBezTo>
                  <a:lnTo>
                    <a:pt x="2699484" y="0"/>
                  </a:lnTo>
                  <a:cubicBezTo>
                    <a:pt x="2771268" y="0"/>
                    <a:pt x="2829456" y="58187"/>
                    <a:pt x="2829456" y="129972"/>
                  </a:cubicBezTo>
                  <a:lnTo>
                    <a:pt x="2829456" y="1634032"/>
                  </a:lnTo>
                  <a:cubicBezTo>
                    <a:pt x="2829379" y="1705817"/>
                    <a:pt x="2771192" y="1764004"/>
                    <a:pt x="2699484" y="17640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660956" y="2269904"/>
              <a:ext cx="172521" cy="33830"/>
            </a:xfrm>
            <a:custGeom>
              <a:avLst/>
              <a:gdLst/>
              <a:ahLst/>
              <a:cxnLst/>
              <a:rect l="l" t="t" r="r" b="b"/>
              <a:pathLst>
                <a:path w="357556" h="70113" extrusionOk="0">
                  <a:moveTo>
                    <a:pt x="0" y="0"/>
                  </a:moveTo>
                  <a:lnTo>
                    <a:pt x="357556" y="0"/>
                  </a:lnTo>
                  <a:lnTo>
                    <a:pt x="357556" y="70113"/>
                  </a:lnTo>
                  <a:lnTo>
                    <a:pt x="0" y="7011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4660956" y="2102017"/>
              <a:ext cx="172520" cy="127878"/>
            </a:xfrm>
            <a:custGeom>
              <a:avLst/>
              <a:gdLst/>
              <a:ahLst/>
              <a:cxnLst/>
              <a:rect l="l" t="t" r="r" b="b"/>
              <a:pathLst>
                <a:path w="357555" h="265033" extrusionOk="0">
                  <a:moveTo>
                    <a:pt x="294583" y="265034"/>
                  </a:moveTo>
                  <a:lnTo>
                    <a:pt x="62973" y="265034"/>
                  </a:lnTo>
                  <a:cubicBezTo>
                    <a:pt x="28182" y="265034"/>
                    <a:pt x="0" y="236851"/>
                    <a:pt x="0" y="202061"/>
                  </a:cubicBezTo>
                  <a:lnTo>
                    <a:pt x="0" y="62973"/>
                  </a:lnTo>
                  <a:cubicBezTo>
                    <a:pt x="0" y="28182"/>
                    <a:pt x="28182" y="0"/>
                    <a:pt x="62973" y="0"/>
                  </a:cubicBezTo>
                  <a:lnTo>
                    <a:pt x="294583" y="0"/>
                  </a:lnTo>
                  <a:cubicBezTo>
                    <a:pt x="329374" y="0"/>
                    <a:pt x="357556" y="28182"/>
                    <a:pt x="357556" y="62973"/>
                  </a:cubicBezTo>
                  <a:lnTo>
                    <a:pt x="357556" y="202061"/>
                  </a:lnTo>
                  <a:cubicBezTo>
                    <a:pt x="357556" y="236851"/>
                    <a:pt x="329374" y="265034"/>
                    <a:pt x="294583" y="2650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4660956" y="2337139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660956" y="2359661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4660956" y="2382146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561547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402508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4243504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408446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392542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3766423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3605409" y="1916202"/>
              <a:ext cx="958485" cy="400277"/>
            </a:xfrm>
            <a:custGeom>
              <a:avLst/>
              <a:gdLst/>
              <a:ahLst/>
              <a:cxnLst/>
              <a:rect l="l" t="t" r="r" b="b"/>
              <a:pathLst>
                <a:path w="1986498" h="829589" extrusionOk="0">
                  <a:moveTo>
                    <a:pt x="0" y="607196"/>
                  </a:moveTo>
                  <a:lnTo>
                    <a:pt x="299065" y="409465"/>
                  </a:lnTo>
                  <a:cubicBezTo>
                    <a:pt x="320486" y="395336"/>
                    <a:pt x="348289" y="395716"/>
                    <a:pt x="369330" y="410377"/>
                  </a:cubicBezTo>
                  <a:lnTo>
                    <a:pt x="590229" y="565112"/>
                  </a:lnTo>
                  <a:cubicBezTo>
                    <a:pt x="621754" y="587142"/>
                    <a:pt x="665508" y="575747"/>
                    <a:pt x="682220" y="541184"/>
                  </a:cubicBezTo>
                  <a:lnTo>
                    <a:pt x="926896" y="35273"/>
                  </a:lnTo>
                  <a:cubicBezTo>
                    <a:pt x="951508" y="-15622"/>
                    <a:pt x="1025647" y="-10228"/>
                    <a:pt x="1042663" y="43629"/>
                  </a:cubicBezTo>
                  <a:lnTo>
                    <a:pt x="1277084" y="785936"/>
                  </a:lnTo>
                  <a:cubicBezTo>
                    <a:pt x="1294251" y="840401"/>
                    <a:pt x="1369454" y="845111"/>
                    <a:pt x="1393306" y="793228"/>
                  </a:cubicBezTo>
                  <a:lnTo>
                    <a:pt x="1610635" y="321424"/>
                  </a:lnTo>
                  <a:cubicBezTo>
                    <a:pt x="1630765" y="277670"/>
                    <a:pt x="1690776" y="272277"/>
                    <a:pt x="1718426" y="311701"/>
                  </a:cubicBezTo>
                  <a:lnTo>
                    <a:pt x="1986499" y="6937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3972662" y="2024069"/>
              <a:ext cx="45595" cy="45595"/>
            </a:xfrm>
            <a:custGeom>
              <a:avLst/>
              <a:gdLst/>
              <a:ahLst/>
              <a:cxnLst/>
              <a:rect l="l" t="t" r="r" b="b"/>
              <a:pathLst>
                <a:path w="94497" h="94497" extrusionOk="0">
                  <a:moveTo>
                    <a:pt x="94497" y="47249"/>
                  </a:moveTo>
                  <a:cubicBezTo>
                    <a:pt x="94497" y="73344"/>
                    <a:pt x="73343" y="94498"/>
                    <a:pt x="47249" y="94498"/>
                  </a:cubicBezTo>
                  <a:cubicBezTo>
                    <a:pt x="21154" y="94498"/>
                    <a:pt x="0" y="73344"/>
                    <a:pt x="0" y="47249"/>
                  </a:cubicBezTo>
                  <a:cubicBezTo>
                    <a:pt x="0" y="21154"/>
                    <a:pt x="21154" y="0"/>
                    <a:pt x="47249" y="0"/>
                  </a:cubicBezTo>
                  <a:cubicBezTo>
                    <a:pt x="73343" y="0"/>
                    <a:pt x="94497" y="21154"/>
                    <a:pt x="94497" y="47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3664089" y="1827628"/>
              <a:ext cx="317443" cy="189754"/>
            </a:xfrm>
            <a:custGeom>
              <a:avLst/>
              <a:gdLst/>
              <a:ahLst/>
              <a:cxnLst/>
              <a:rect l="l" t="t" r="r" b="b"/>
              <a:pathLst>
                <a:path w="657912" h="393272" extrusionOk="0">
                  <a:moveTo>
                    <a:pt x="622286" y="386954"/>
                  </a:moveTo>
                  <a:lnTo>
                    <a:pt x="552324" y="315397"/>
                  </a:lnTo>
                  <a:lnTo>
                    <a:pt x="50059" y="315397"/>
                  </a:lnTo>
                  <a:cubicBezTo>
                    <a:pt x="22409" y="315397"/>
                    <a:pt x="0" y="292988"/>
                    <a:pt x="0" y="265337"/>
                  </a:cubicBezTo>
                  <a:lnTo>
                    <a:pt x="0" y="50059"/>
                  </a:lnTo>
                  <a:cubicBezTo>
                    <a:pt x="0" y="22409"/>
                    <a:pt x="22409" y="0"/>
                    <a:pt x="50059" y="0"/>
                  </a:cubicBezTo>
                  <a:lnTo>
                    <a:pt x="607853" y="0"/>
                  </a:lnTo>
                  <a:cubicBezTo>
                    <a:pt x="635503" y="0"/>
                    <a:pt x="657912" y="22409"/>
                    <a:pt x="657912" y="50059"/>
                  </a:cubicBezTo>
                  <a:lnTo>
                    <a:pt x="657912" y="315397"/>
                  </a:lnTo>
                  <a:lnTo>
                    <a:pt x="657912" y="372445"/>
                  </a:lnTo>
                  <a:cubicBezTo>
                    <a:pt x="657912" y="391056"/>
                    <a:pt x="635275" y="400323"/>
                    <a:pt x="622286" y="3869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3577367" y="242916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3577367" y="231823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3577367" y="220734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3577367" y="209642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3577367" y="1985534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3577367" y="187460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3577367" y="1763720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4293447" y="2127573"/>
              <a:ext cx="83273" cy="83273"/>
            </a:xfrm>
            <a:custGeom>
              <a:avLst/>
              <a:gdLst/>
              <a:ahLst/>
              <a:cxnLst/>
              <a:rect l="l" t="t" r="r" b="b"/>
              <a:pathLst>
                <a:path w="172587" h="172587" extrusionOk="0">
                  <a:moveTo>
                    <a:pt x="172587" y="86294"/>
                  </a:moveTo>
                  <a:cubicBezTo>
                    <a:pt x="172587" y="133952"/>
                    <a:pt x="133952" y="172587"/>
                    <a:pt x="86293" y="172587"/>
                  </a:cubicBezTo>
                  <a:cubicBezTo>
                    <a:pt x="38635" y="172587"/>
                    <a:pt x="0" y="133952"/>
                    <a:pt x="0" y="86294"/>
                  </a:cubicBezTo>
                  <a:cubicBezTo>
                    <a:pt x="0" y="38635"/>
                    <a:pt x="38635" y="0"/>
                    <a:pt x="86293" y="0"/>
                  </a:cubicBezTo>
                  <a:cubicBezTo>
                    <a:pt x="133952" y="0"/>
                    <a:pt x="172587" y="38635"/>
                    <a:pt x="172587" y="86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4561547" y="1738602"/>
              <a:ext cx="406653" cy="3665"/>
            </a:xfrm>
            <a:custGeom>
              <a:avLst/>
              <a:gdLst/>
              <a:ahLst/>
              <a:cxnLst/>
              <a:rect l="l" t="t" r="r" b="b"/>
              <a:pathLst>
                <a:path w="842805" h="7596" extrusionOk="0">
                  <a:moveTo>
                    <a:pt x="84280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C72EC100-0535-499C-88A2-96FE30320C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9158739"/>
              </p:ext>
            </p:extLst>
          </p:nvPr>
        </p:nvGraphicFramePr>
        <p:xfrm>
          <a:off x="1624071" y="1552305"/>
          <a:ext cx="6134100" cy="221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445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6"/>
          <p:cNvSpPr txBox="1">
            <a:spLocks noGrp="1"/>
          </p:cNvSpPr>
          <p:nvPr>
            <p:ph type="title"/>
          </p:nvPr>
        </p:nvSpPr>
        <p:spPr>
          <a:xfrm>
            <a:off x="390750" y="447367"/>
            <a:ext cx="3936300" cy="666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Dashboard: Insights</a:t>
            </a:r>
            <a:endParaRPr sz="2800" dirty="0"/>
          </a:p>
        </p:txBody>
      </p:sp>
      <p:grpSp>
        <p:nvGrpSpPr>
          <p:cNvPr id="606" name="Google Shape;606;p36"/>
          <p:cNvGrpSpPr/>
          <p:nvPr/>
        </p:nvGrpSpPr>
        <p:grpSpPr>
          <a:xfrm>
            <a:off x="7223732" y="4541809"/>
            <a:ext cx="1360765" cy="666952"/>
            <a:chOff x="-215300" y="3851305"/>
            <a:chExt cx="1694813" cy="830678"/>
          </a:xfrm>
        </p:grpSpPr>
        <p:sp>
          <p:nvSpPr>
            <p:cNvPr id="607" name="Google Shape;607;p36"/>
            <p:cNvSpPr/>
            <p:nvPr/>
          </p:nvSpPr>
          <p:spPr>
            <a:xfrm>
              <a:off x="861887" y="3947362"/>
              <a:ext cx="215345" cy="4222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8" name="Google Shape;608;p36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609" name="Google Shape;609;p36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36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6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2" name="Google Shape;612;p36"/>
            <p:cNvSpPr/>
            <p:nvPr/>
          </p:nvSpPr>
          <p:spPr>
            <a:xfrm>
              <a:off x="-85801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94020" y="4210340"/>
              <a:ext cx="105745" cy="471557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48397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1053745" y="4472133"/>
              <a:ext cx="105745" cy="209628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1243698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-32968" y="4087783"/>
              <a:ext cx="1329975" cy="42031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-61417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128536" y="4354614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318446" y="418938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508356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698309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893172" y="4336368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1078172" y="4457909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1268082" y="4046253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B10405D-ED9E-4126-9A37-10C2A12C5A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0750" y="1322144"/>
            <a:ext cx="8618742" cy="3069264"/>
          </a:xfrm>
          <a:prstGeom prst="rect">
            <a:avLst/>
          </a:prstGeom>
        </p:spPr>
      </p:pic>
      <p:grpSp>
        <p:nvGrpSpPr>
          <p:cNvPr id="40" name="Google Shape;559;p34">
            <a:extLst>
              <a:ext uri="{FF2B5EF4-FFF2-40B4-BE49-F238E27FC236}">
                <a16:creationId xmlns:a16="http://schemas.microsoft.com/office/drawing/2014/main" id="{76055100-70A0-4337-AAA2-8AE6E7937BD3}"/>
              </a:ext>
            </a:extLst>
          </p:cNvPr>
          <p:cNvGrpSpPr/>
          <p:nvPr/>
        </p:nvGrpSpPr>
        <p:grpSpPr>
          <a:xfrm>
            <a:off x="0" y="4375360"/>
            <a:ext cx="686737" cy="666952"/>
            <a:chOff x="4246593" y="503852"/>
            <a:chExt cx="902056" cy="901976"/>
          </a:xfrm>
        </p:grpSpPr>
        <p:grpSp>
          <p:nvGrpSpPr>
            <p:cNvPr id="41" name="Google Shape;560;p34">
              <a:extLst>
                <a:ext uri="{FF2B5EF4-FFF2-40B4-BE49-F238E27FC236}">
                  <a16:creationId xmlns:a16="http://schemas.microsoft.com/office/drawing/2014/main" id="{C669C1EF-3D9E-4123-9D92-5B5B035BEFDB}"/>
                </a:ext>
              </a:extLst>
            </p:cNvPr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48" name="Google Shape;561;p34">
                <a:extLst>
                  <a:ext uri="{FF2B5EF4-FFF2-40B4-BE49-F238E27FC236}">
                    <a16:creationId xmlns:a16="http://schemas.microsoft.com/office/drawing/2014/main" id="{D69A5D12-EB63-4C75-A84D-540C5BA9CB80}"/>
                  </a:ext>
                </a:extLst>
              </p:cNvPr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62;p34">
                <a:extLst>
                  <a:ext uri="{FF2B5EF4-FFF2-40B4-BE49-F238E27FC236}">
                    <a16:creationId xmlns:a16="http://schemas.microsoft.com/office/drawing/2014/main" id="{920423FD-50E0-467C-AF77-129B6B2F8D5F}"/>
                  </a:ext>
                </a:extLst>
              </p:cNvPr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" name="Google Shape;563;p34">
              <a:extLst>
                <a:ext uri="{FF2B5EF4-FFF2-40B4-BE49-F238E27FC236}">
                  <a16:creationId xmlns:a16="http://schemas.microsoft.com/office/drawing/2014/main" id="{67EA7A93-FEB2-4AB1-930E-64C1B3904E73}"/>
                </a:ext>
              </a:extLst>
            </p:cNvPr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564;p34">
              <a:extLst>
                <a:ext uri="{FF2B5EF4-FFF2-40B4-BE49-F238E27FC236}">
                  <a16:creationId xmlns:a16="http://schemas.microsoft.com/office/drawing/2014/main" id="{D777A380-3076-4404-86EC-4FA2AB1A7A00}"/>
                </a:ext>
              </a:extLst>
            </p:cNvPr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oogle Shape;565;p34">
              <a:extLst>
                <a:ext uri="{FF2B5EF4-FFF2-40B4-BE49-F238E27FC236}">
                  <a16:creationId xmlns:a16="http://schemas.microsoft.com/office/drawing/2014/main" id="{6B359E35-69CB-4B5B-97E5-BE20CAA3A458}"/>
                </a:ext>
              </a:extLst>
            </p:cNvPr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45" name="Google Shape;566;p34">
                <a:extLst>
                  <a:ext uri="{FF2B5EF4-FFF2-40B4-BE49-F238E27FC236}">
                    <a16:creationId xmlns:a16="http://schemas.microsoft.com/office/drawing/2014/main" id="{964CB4C0-CD70-45D9-B5EA-8C3DA4782165}"/>
                  </a:ext>
                </a:extLst>
              </p:cNvPr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567;p34">
                <a:extLst>
                  <a:ext uri="{FF2B5EF4-FFF2-40B4-BE49-F238E27FC236}">
                    <a16:creationId xmlns:a16="http://schemas.microsoft.com/office/drawing/2014/main" id="{6BF5F198-DB3B-410D-B25B-EC8ACCE3B101}"/>
                  </a:ext>
                </a:extLst>
              </p:cNvPr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568;p34">
                <a:extLst>
                  <a:ext uri="{FF2B5EF4-FFF2-40B4-BE49-F238E27FC236}">
                    <a16:creationId xmlns:a16="http://schemas.microsoft.com/office/drawing/2014/main" id="{AB9A6DC7-E319-4B96-A6FE-4141EDB38795}"/>
                  </a:ext>
                </a:extLst>
              </p:cNvPr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6"/>
          <p:cNvSpPr txBox="1">
            <a:spLocks noGrp="1"/>
          </p:cNvSpPr>
          <p:nvPr>
            <p:ph type="title"/>
          </p:nvPr>
        </p:nvSpPr>
        <p:spPr>
          <a:xfrm>
            <a:off x="390750" y="447367"/>
            <a:ext cx="3936300" cy="666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Continue…</a:t>
            </a:r>
            <a:endParaRPr sz="2800" dirty="0"/>
          </a:p>
        </p:txBody>
      </p:sp>
      <p:grpSp>
        <p:nvGrpSpPr>
          <p:cNvPr id="606" name="Google Shape;606;p36"/>
          <p:cNvGrpSpPr/>
          <p:nvPr/>
        </p:nvGrpSpPr>
        <p:grpSpPr>
          <a:xfrm>
            <a:off x="7223732" y="4541809"/>
            <a:ext cx="1360765" cy="666952"/>
            <a:chOff x="-215300" y="3851305"/>
            <a:chExt cx="1694813" cy="830678"/>
          </a:xfrm>
        </p:grpSpPr>
        <p:sp>
          <p:nvSpPr>
            <p:cNvPr id="607" name="Google Shape;607;p36"/>
            <p:cNvSpPr/>
            <p:nvPr/>
          </p:nvSpPr>
          <p:spPr>
            <a:xfrm>
              <a:off x="861887" y="3947362"/>
              <a:ext cx="215345" cy="4222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8" name="Google Shape;608;p36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609" name="Google Shape;609;p36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36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6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2" name="Google Shape;612;p36"/>
            <p:cNvSpPr/>
            <p:nvPr/>
          </p:nvSpPr>
          <p:spPr>
            <a:xfrm>
              <a:off x="-85801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94020" y="4210340"/>
              <a:ext cx="105745" cy="471557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48397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1053745" y="4472133"/>
              <a:ext cx="105745" cy="209628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1243698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-32968" y="4087783"/>
              <a:ext cx="1329975" cy="42031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-61417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128536" y="4354614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318446" y="418938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508356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698309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893172" y="4336368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1078172" y="4457909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1268082" y="4046253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B10405D-ED9E-4126-9A37-10C2A12C5A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0750" y="1250233"/>
            <a:ext cx="8340012" cy="3098756"/>
          </a:xfrm>
          <a:prstGeom prst="rect">
            <a:avLst/>
          </a:prstGeom>
        </p:spPr>
      </p:pic>
      <p:grpSp>
        <p:nvGrpSpPr>
          <p:cNvPr id="38" name="Google Shape;559;p34">
            <a:extLst>
              <a:ext uri="{FF2B5EF4-FFF2-40B4-BE49-F238E27FC236}">
                <a16:creationId xmlns:a16="http://schemas.microsoft.com/office/drawing/2014/main" id="{30B546F5-C6C5-430C-8A8A-4BCA0A4E3EB6}"/>
              </a:ext>
            </a:extLst>
          </p:cNvPr>
          <p:cNvGrpSpPr/>
          <p:nvPr/>
        </p:nvGrpSpPr>
        <p:grpSpPr>
          <a:xfrm>
            <a:off x="47381" y="4385651"/>
            <a:ext cx="686737" cy="666952"/>
            <a:chOff x="4246593" y="503852"/>
            <a:chExt cx="902056" cy="901976"/>
          </a:xfrm>
        </p:grpSpPr>
        <p:grpSp>
          <p:nvGrpSpPr>
            <p:cNvPr id="39" name="Google Shape;560;p34">
              <a:extLst>
                <a:ext uri="{FF2B5EF4-FFF2-40B4-BE49-F238E27FC236}">
                  <a16:creationId xmlns:a16="http://schemas.microsoft.com/office/drawing/2014/main" id="{206DDF29-E988-4F87-9BB9-49E51F5556EA}"/>
                </a:ext>
              </a:extLst>
            </p:cNvPr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46" name="Google Shape;561;p34">
                <a:extLst>
                  <a:ext uri="{FF2B5EF4-FFF2-40B4-BE49-F238E27FC236}">
                    <a16:creationId xmlns:a16="http://schemas.microsoft.com/office/drawing/2014/main" id="{FEE504B3-C5D4-4A5B-BDD3-0B0693DDD4A1}"/>
                  </a:ext>
                </a:extLst>
              </p:cNvPr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562;p34">
                <a:extLst>
                  <a:ext uri="{FF2B5EF4-FFF2-40B4-BE49-F238E27FC236}">
                    <a16:creationId xmlns:a16="http://schemas.microsoft.com/office/drawing/2014/main" id="{A4FDCE2B-E5CE-4DCA-A3BE-EC05D58F12C2}"/>
                  </a:ext>
                </a:extLst>
              </p:cNvPr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563;p34">
              <a:extLst>
                <a:ext uri="{FF2B5EF4-FFF2-40B4-BE49-F238E27FC236}">
                  <a16:creationId xmlns:a16="http://schemas.microsoft.com/office/drawing/2014/main" id="{1B147A25-05A7-4B4F-BA46-30F3B8F13767}"/>
                </a:ext>
              </a:extLst>
            </p:cNvPr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564;p34">
              <a:extLst>
                <a:ext uri="{FF2B5EF4-FFF2-40B4-BE49-F238E27FC236}">
                  <a16:creationId xmlns:a16="http://schemas.microsoft.com/office/drawing/2014/main" id="{1F10EB86-EA15-4985-BE91-9E011F74DE2B}"/>
                </a:ext>
              </a:extLst>
            </p:cNvPr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" name="Google Shape;565;p34">
              <a:extLst>
                <a:ext uri="{FF2B5EF4-FFF2-40B4-BE49-F238E27FC236}">
                  <a16:creationId xmlns:a16="http://schemas.microsoft.com/office/drawing/2014/main" id="{3D761C38-55D0-4AE0-BD10-8F4493887244}"/>
                </a:ext>
              </a:extLst>
            </p:cNvPr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43" name="Google Shape;566;p34">
                <a:extLst>
                  <a:ext uri="{FF2B5EF4-FFF2-40B4-BE49-F238E27FC236}">
                    <a16:creationId xmlns:a16="http://schemas.microsoft.com/office/drawing/2014/main" id="{CC6F0918-6143-4604-B6DB-ECC08E7502E1}"/>
                  </a:ext>
                </a:extLst>
              </p:cNvPr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567;p34">
                <a:extLst>
                  <a:ext uri="{FF2B5EF4-FFF2-40B4-BE49-F238E27FC236}">
                    <a16:creationId xmlns:a16="http://schemas.microsoft.com/office/drawing/2014/main" id="{917E3661-8158-4A35-BD98-DD280274E84F}"/>
                  </a:ext>
                </a:extLst>
              </p:cNvPr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568;p34">
                <a:extLst>
                  <a:ext uri="{FF2B5EF4-FFF2-40B4-BE49-F238E27FC236}">
                    <a16:creationId xmlns:a16="http://schemas.microsoft.com/office/drawing/2014/main" id="{A93CF98E-EF9A-41DE-BFD5-EAF1E09D87F3}"/>
                  </a:ext>
                </a:extLst>
              </p:cNvPr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0419800"/>
      </p:ext>
    </p:extLst>
  </p:cSld>
  <p:clrMapOvr>
    <a:masterClrMapping/>
  </p:clrMapOvr>
</p:sld>
</file>

<file path=ppt/theme/theme1.xml><?xml version="1.0" encoding="utf-8"?>
<a:theme xmlns:a="http://schemas.openxmlformats.org/drawingml/2006/main" name="Data Analysis and Statistics - 4th grade by Slidesgo">
  <a:themeElements>
    <a:clrScheme name="Simple Light">
      <a:dk1>
        <a:srgbClr val="17175A"/>
      </a:dk1>
      <a:lt1>
        <a:srgbClr val="FFFFFF"/>
      </a:lt1>
      <a:dk2>
        <a:srgbClr val="F6F2CC"/>
      </a:dk2>
      <a:lt2>
        <a:srgbClr val="FCBD0E"/>
      </a:lt2>
      <a:accent1>
        <a:srgbClr val="FA9D02"/>
      </a:accent1>
      <a:accent2>
        <a:srgbClr val="FC81FD"/>
      </a:accent2>
      <a:accent3>
        <a:srgbClr val="7CE1CF"/>
      </a:accent3>
      <a:accent4>
        <a:srgbClr val="6E6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248</Words>
  <Application>Microsoft Office PowerPoint</Application>
  <PresentationFormat>On-screen Show (16:9)</PresentationFormat>
  <Paragraphs>46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Passion One</vt:lpstr>
      <vt:lpstr>Bahnschrift</vt:lpstr>
      <vt:lpstr>Calibri</vt:lpstr>
      <vt:lpstr>Arial</vt:lpstr>
      <vt:lpstr>Inter</vt:lpstr>
      <vt:lpstr>Darker Grotesque SemiBold</vt:lpstr>
      <vt:lpstr>Data Analysis and Statistics - 4th grade by Slidesgo</vt:lpstr>
      <vt:lpstr>E-Commerce Site Customer’s Report </vt:lpstr>
      <vt:lpstr>Contents of this report</vt:lpstr>
      <vt:lpstr>PowerPoint Presentation</vt:lpstr>
      <vt:lpstr>Introduction</vt:lpstr>
      <vt:lpstr>PowerPoint Presentation</vt:lpstr>
      <vt:lpstr>What have we done?</vt:lpstr>
      <vt:lpstr>Customer Classification: Gender and Age</vt:lpstr>
      <vt:lpstr>Dashboard: Insights</vt:lpstr>
      <vt:lpstr>Continue…</vt:lpstr>
      <vt:lpstr>Continue…</vt:lpstr>
      <vt:lpstr>Major Findings and Suggestions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Site  Annual Report </dc:title>
  <cp:lastModifiedBy>Talib</cp:lastModifiedBy>
  <cp:revision>59</cp:revision>
  <dcterms:modified xsi:type="dcterms:W3CDTF">2024-10-22T13:12:40Z</dcterms:modified>
</cp:coreProperties>
</file>